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50"/>
  </p:notesMasterIdLst>
  <p:sldIdLst>
    <p:sldId id="466" r:id="rId3"/>
    <p:sldId id="257" r:id="rId4"/>
    <p:sldId id="462" r:id="rId5"/>
    <p:sldId id="465" r:id="rId6"/>
    <p:sldId id="474" r:id="rId7"/>
    <p:sldId id="473" r:id="rId8"/>
    <p:sldId id="484" r:id="rId9"/>
    <p:sldId id="510" r:id="rId10"/>
    <p:sldId id="495" r:id="rId11"/>
    <p:sldId id="525" r:id="rId12"/>
    <p:sldId id="526" r:id="rId13"/>
    <p:sldId id="527" r:id="rId14"/>
    <p:sldId id="524" r:id="rId15"/>
    <p:sldId id="496" r:id="rId16"/>
    <p:sldId id="528" r:id="rId17"/>
    <p:sldId id="530" r:id="rId18"/>
    <p:sldId id="269" r:id="rId19"/>
    <p:sldId id="270" r:id="rId20"/>
    <p:sldId id="271" r:id="rId21"/>
    <p:sldId id="512" r:id="rId22"/>
    <p:sldId id="520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1" r:id="rId31"/>
    <p:sldId id="266" r:id="rId32"/>
    <p:sldId id="532" r:id="rId33"/>
    <p:sldId id="522" r:id="rId34"/>
    <p:sldId id="272" r:id="rId35"/>
    <p:sldId id="273" r:id="rId36"/>
    <p:sldId id="523" r:id="rId37"/>
    <p:sldId id="531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529" r:id="rId46"/>
    <p:sldId id="260" r:id="rId47"/>
    <p:sldId id="261" r:id="rId48"/>
    <p:sldId id="262" r:id="rId49"/>
  </p:sldIdLst>
  <p:sldSz cx="12192000" cy="6858000"/>
  <p:notesSz cx="6858000" cy="9144000"/>
  <p:embeddedFontLst>
    <p:embeddedFont>
      <p:font typeface="Arial Black" panose="020B0A04020102020204" pitchFamily="34" charset="0"/>
      <p:regular r:id="rId51"/>
      <p:bold r:id="rId52"/>
    </p:embeddedFont>
    <p:embeddedFont>
      <p:font typeface="Helvetica Neue Light"/>
      <p:regular r:id="rId53"/>
      <p:bold r:id="rId54"/>
      <p:italic r:id="rId55"/>
      <p:boldItalic r:id="rId56"/>
    </p:embeddedFont>
    <p:embeddedFont>
      <p:font typeface="IBM Plex Sans" panose="020B0503050203000203" pitchFamily="3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Roboto Mono" panose="00000009000000000000" pitchFamily="49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gKJSGP8rk92nuPsT/ltQqHcNUA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14" autoAdjust="0"/>
  </p:normalViewPr>
  <p:slideViewPr>
    <p:cSldViewPr snapToGrid="0">
      <p:cViewPr>
        <p:scale>
          <a:sx n="57" d="100"/>
          <a:sy n="57" d="100"/>
        </p:scale>
        <p:origin x="597" y="-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BFCBC-2967-4ED0-8CBC-6BA6AE1B4EC0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</dgm:pt>
    <dgm:pt modelId="{728EA73B-9E67-4E73-BEE6-BB9462FE43C0}">
      <dgm:prSet phldrT="[Texto]"/>
      <dgm:spPr/>
      <dgm:t>
        <a:bodyPr/>
        <a:lstStyle/>
        <a:p>
          <a:r>
            <a:rPr lang="es-CO" dirty="0"/>
            <a:t>Construir el set de datos</a:t>
          </a:r>
        </a:p>
      </dgm:t>
    </dgm:pt>
    <dgm:pt modelId="{DF59AD9B-B686-4196-A07A-555179B4BAF3}" type="parTrans" cxnId="{2B7C3C6B-273F-41FC-8921-4F7A98F4AB27}">
      <dgm:prSet/>
      <dgm:spPr/>
      <dgm:t>
        <a:bodyPr/>
        <a:lstStyle/>
        <a:p>
          <a:endParaRPr lang="es-CO"/>
        </a:p>
      </dgm:t>
    </dgm:pt>
    <dgm:pt modelId="{311E0F9F-98DC-4FA5-ADB2-BCCABAD704B1}" type="sibTrans" cxnId="{2B7C3C6B-273F-41FC-8921-4F7A98F4AB27}">
      <dgm:prSet/>
      <dgm:spPr/>
      <dgm:t>
        <a:bodyPr/>
        <a:lstStyle/>
        <a:p>
          <a:endParaRPr lang="es-CO"/>
        </a:p>
      </dgm:t>
    </dgm:pt>
    <dgm:pt modelId="{F35D9DCA-56C0-4081-8647-3781DE60E058}">
      <dgm:prSet phldrT="[Texto]"/>
      <dgm:spPr/>
      <dgm:t>
        <a:bodyPr/>
        <a:lstStyle/>
        <a:p>
          <a:r>
            <a:rPr lang="es-CO" dirty="0"/>
            <a:t>Elegir un modelo de evolución</a:t>
          </a:r>
        </a:p>
      </dgm:t>
    </dgm:pt>
    <dgm:pt modelId="{17567CB6-5614-482D-9ACA-2A1C64C344FE}" type="parTrans" cxnId="{B1F260B2-5EA8-4280-A2F5-61D84DCC878D}">
      <dgm:prSet/>
      <dgm:spPr/>
      <dgm:t>
        <a:bodyPr/>
        <a:lstStyle/>
        <a:p>
          <a:endParaRPr lang="es-CO"/>
        </a:p>
      </dgm:t>
    </dgm:pt>
    <dgm:pt modelId="{6358D6BB-ABAD-44DB-A1F0-FCA69CC1A2B0}" type="sibTrans" cxnId="{B1F260B2-5EA8-4280-A2F5-61D84DCC878D}">
      <dgm:prSet/>
      <dgm:spPr/>
      <dgm:t>
        <a:bodyPr/>
        <a:lstStyle/>
        <a:p>
          <a:endParaRPr lang="es-CO"/>
        </a:p>
      </dgm:t>
    </dgm:pt>
    <dgm:pt modelId="{F2FC542B-2B4D-4577-9F35-F3FB563C8EBB}">
      <dgm:prSet phldrT="[Texto]"/>
      <dgm:spPr/>
      <dgm:t>
        <a:bodyPr/>
        <a:lstStyle/>
        <a:p>
          <a:r>
            <a:rPr lang="es-CO" dirty="0"/>
            <a:t>Escoger un método filogenético</a:t>
          </a:r>
        </a:p>
      </dgm:t>
    </dgm:pt>
    <dgm:pt modelId="{5A6C218D-9DDA-40E5-A38C-4675E29FDF2C}" type="parTrans" cxnId="{6C058C2B-FA26-4A88-9CA0-81D834640910}">
      <dgm:prSet/>
      <dgm:spPr/>
      <dgm:t>
        <a:bodyPr/>
        <a:lstStyle/>
        <a:p>
          <a:endParaRPr lang="es-CO"/>
        </a:p>
      </dgm:t>
    </dgm:pt>
    <dgm:pt modelId="{05EF5A8E-C69A-4310-973A-EFDB540290B1}" type="sibTrans" cxnId="{6C058C2B-FA26-4A88-9CA0-81D834640910}">
      <dgm:prSet/>
      <dgm:spPr/>
      <dgm:t>
        <a:bodyPr/>
        <a:lstStyle/>
        <a:p>
          <a:endParaRPr lang="es-CO"/>
        </a:p>
      </dgm:t>
    </dgm:pt>
    <dgm:pt modelId="{634F94EA-C36A-4878-91FE-E414A490122C}">
      <dgm:prSet phldrT="[Texto]"/>
      <dgm:spPr/>
      <dgm:t>
        <a:bodyPr/>
        <a:lstStyle/>
        <a:p>
          <a:r>
            <a:rPr lang="es-CO" dirty="0"/>
            <a:t>Seleccionar herramientas</a:t>
          </a:r>
        </a:p>
      </dgm:t>
    </dgm:pt>
    <dgm:pt modelId="{B77E3E59-AE37-4F3C-B399-858F8584107B}" type="parTrans" cxnId="{B6E0F788-A965-486C-B405-78913122A298}">
      <dgm:prSet/>
      <dgm:spPr/>
      <dgm:t>
        <a:bodyPr/>
        <a:lstStyle/>
        <a:p>
          <a:endParaRPr lang="es-CO"/>
        </a:p>
      </dgm:t>
    </dgm:pt>
    <dgm:pt modelId="{58D5802F-DA67-45B7-AA34-A433D664D18E}" type="sibTrans" cxnId="{B6E0F788-A965-486C-B405-78913122A298}">
      <dgm:prSet/>
      <dgm:spPr/>
      <dgm:t>
        <a:bodyPr/>
        <a:lstStyle/>
        <a:p>
          <a:endParaRPr lang="es-CO"/>
        </a:p>
      </dgm:t>
    </dgm:pt>
    <dgm:pt modelId="{BFA4486C-A303-4E1C-BCA2-83B96DBE1688}" type="pres">
      <dgm:prSet presAssocID="{02EBFCBC-2967-4ED0-8CBC-6BA6AE1B4EC0}" presName="linearFlow" presStyleCnt="0">
        <dgm:presLayoutVars>
          <dgm:dir/>
          <dgm:resizeHandles val="exact"/>
        </dgm:presLayoutVars>
      </dgm:prSet>
      <dgm:spPr/>
    </dgm:pt>
    <dgm:pt modelId="{3FF89358-43EF-4D65-8E4D-DF50372960E8}" type="pres">
      <dgm:prSet presAssocID="{728EA73B-9E67-4E73-BEE6-BB9462FE43C0}" presName="composite" presStyleCnt="0"/>
      <dgm:spPr/>
    </dgm:pt>
    <dgm:pt modelId="{CAF61A7A-3E07-4668-8D49-CCD9042CF990}" type="pres">
      <dgm:prSet presAssocID="{728EA73B-9E67-4E73-BEE6-BB9462FE43C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A0426AD-3E7A-45DB-8E1B-F7667005456F}" type="pres">
      <dgm:prSet presAssocID="{728EA73B-9E67-4E73-BEE6-BB9462FE43C0}" presName="txShp" presStyleLbl="node1" presStyleIdx="0" presStyleCnt="4">
        <dgm:presLayoutVars>
          <dgm:bulletEnabled val="1"/>
        </dgm:presLayoutVars>
      </dgm:prSet>
      <dgm:spPr/>
    </dgm:pt>
    <dgm:pt modelId="{22C11FA8-3746-4401-B569-13F04022F5C7}" type="pres">
      <dgm:prSet presAssocID="{311E0F9F-98DC-4FA5-ADB2-BCCABAD704B1}" presName="spacing" presStyleCnt="0"/>
      <dgm:spPr/>
    </dgm:pt>
    <dgm:pt modelId="{89E22C30-2CCA-47DA-A893-58DA958B4F1E}" type="pres">
      <dgm:prSet presAssocID="{F35D9DCA-56C0-4081-8647-3781DE60E058}" presName="composite" presStyleCnt="0"/>
      <dgm:spPr/>
    </dgm:pt>
    <dgm:pt modelId="{C45C174D-1922-453E-AF78-57FA4CF5B769}" type="pres">
      <dgm:prSet presAssocID="{F35D9DCA-56C0-4081-8647-3781DE60E058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1CCFE01-CC81-4371-A61A-A1607B302F64}" type="pres">
      <dgm:prSet presAssocID="{F35D9DCA-56C0-4081-8647-3781DE60E058}" presName="txShp" presStyleLbl="node1" presStyleIdx="1" presStyleCnt="4">
        <dgm:presLayoutVars>
          <dgm:bulletEnabled val="1"/>
        </dgm:presLayoutVars>
      </dgm:prSet>
      <dgm:spPr/>
    </dgm:pt>
    <dgm:pt modelId="{86F66EDF-AF6E-4939-B8C0-9E88582A7161}" type="pres">
      <dgm:prSet presAssocID="{6358D6BB-ABAD-44DB-A1F0-FCA69CC1A2B0}" presName="spacing" presStyleCnt="0"/>
      <dgm:spPr/>
    </dgm:pt>
    <dgm:pt modelId="{9389D5CC-A57C-44D0-BFE9-DA68B13D029A}" type="pres">
      <dgm:prSet presAssocID="{F2FC542B-2B4D-4577-9F35-F3FB563C8EBB}" presName="composite" presStyleCnt="0"/>
      <dgm:spPr/>
    </dgm:pt>
    <dgm:pt modelId="{B671D9E7-F2B2-46C1-9E13-CDBD75F57EF4}" type="pres">
      <dgm:prSet presAssocID="{F2FC542B-2B4D-4577-9F35-F3FB563C8EBB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E8CB93E8-6539-45ED-88EE-4C3A1703CC4C}" type="pres">
      <dgm:prSet presAssocID="{F2FC542B-2B4D-4577-9F35-F3FB563C8EBB}" presName="txShp" presStyleLbl="node1" presStyleIdx="2" presStyleCnt="4">
        <dgm:presLayoutVars>
          <dgm:bulletEnabled val="1"/>
        </dgm:presLayoutVars>
      </dgm:prSet>
      <dgm:spPr/>
    </dgm:pt>
    <dgm:pt modelId="{4B585CF8-517D-4EC9-9583-B689EEEDDC24}" type="pres">
      <dgm:prSet presAssocID="{05EF5A8E-C69A-4310-973A-EFDB540290B1}" presName="spacing" presStyleCnt="0"/>
      <dgm:spPr/>
    </dgm:pt>
    <dgm:pt modelId="{2F661461-7023-4D4F-86DE-367EAD6C57C2}" type="pres">
      <dgm:prSet presAssocID="{634F94EA-C36A-4878-91FE-E414A490122C}" presName="composite" presStyleCnt="0"/>
      <dgm:spPr/>
    </dgm:pt>
    <dgm:pt modelId="{3AED4E35-EE5E-4796-8A4F-E1088DB283AB}" type="pres">
      <dgm:prSet presAssocID="{634F94EA-C36A-4878-91FE-E414A490122C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4B15DE8-7112-41AE-B3BB-4381456CA2CA}" type="pres">
      <dgm:prSet presAssocID="{634F94EA-C36A-4878-91FE-E414A490122C}" presName="txShp" presStyleLbl="node1" presStyleIdx="3" presStyleCnt="4">
        <dgm:presLayoutVars>
          <dgm:bulletEnabled val="1"/>
        </dgm:presLayoutVars>
      </dgm:prSet>
      <dgm:spPr/>
    </dgm:pt>
  </dgm:ptLst>
  <dgm:cxnLst>
    <dgm:cxn modelId="{6C058C2B-FA26-4A88-9CA0-81D834640910}" srcId="{02EBFCBC-2967-4ED0-8CBC-6BA6AE1B4EC0}" destId="{F2FC542B-2B4D-4577-9F35-F3FB563C8EBB}" srcOrd="2" destOrd="0" parTransId="{5A6C218D-9DDA-40E5-A38C-4675E29FDF2C}" sibTransId="{05EF5A8E-C69A-4310-973A-EFDB540290B1}"/>
    <dgm:cxn modelId="{ADC3BA5D-C13B-40E0-84C4-C7EF3EAE6331}" type="presOf" srcId="{02EBFCBC-2967-4ED0-8CBC-6BA6AE1B4EC0}" destId="{BFA4486C-A303-4E1C-BCA2-83B96DBE1688}" srcOrd="0" destOrd="0" presId="urn:microsoft.com/office/officeart/2005/8/layout/vList3"/>
    <dgm:cxn modelId="{393FE547-59CF-4958-83A6-5BB0A0D8E449}" type="presOf" srcId="{F35D9DCA-56C0-4081-8647-3781DE60E058}" destId="{B1CCFE01-CC81-4371-A61A-A1607B302F64}" srcOrd="0" destOrd="0" presId="urn:microsoft.com/office/officeart/2005/8/layout/vList3"/>
    <dgm:cxn modelId="{2B7C3C6B-273F-41FC-8921-4F7A98F4AB27}" srcId="{02EBFCBC-2967-4ED0-8CBC-6BA6AE1B4EC0}" destId="{728EA73B-9E67-4E73-BEE6-BB9462FE43C0}" srcOrd="0" destOrd="0" parTransId="{DF59AD9B-B686-4196-A07A-555179B4BAF3}" sibTransId="{311E0F9F-98DC-4FA5-ADB2-BCCABAD704B1}"/>
    <dgm:cxn modelId="{10237D50-F14D-4B9A-993C-339C2141C6E5}" type="presOf" srcId="{728EA73B-9E67-4E73-BEE6-BB9462FE43C0}" destId="{EA0426AD-3E7A-45DB-8E1B-F7667005456F}" srcOrd="0" destOrd="0" presId="urn:microsoft.com/office/officeart/2005/8/layout/vList3"/>
    <dgm:cxn modelId="{A263EF85-1FB6-4112-A72A-C638ACEEA853}" type="presOf" srcId="{F2FC542B-2B4D-4577-9F35-F3FB563C8EBB}" destId="{E8CB93E8-6539-45ED-88EE-4C3A1703CC4C}" srcOrd="0" destOrd="0" presId="urn:microsoft.com/office/officeart/2005/8/layout/vList3"/>
    <dgm:cxn modelId="{B6E0F788-A965-486C-B405-78913122A298}" srcId="{02EBFCBC-2967-4ED0-8CBC-6BA6AE1B4EC0}" destId="{634F94EA-C36A-4878-91FE-E414A490122C}" srcOrd="3" destOrd="0" parTransId="{B77E3E59-AE37-4F3C-B399-858F8584107B}" sibTransId="{58D5802F-DA67-45B7-AA34-A433D664D18E}"/>
    <dgm:cxn modelId="{B1F260B2-5EA8-4280-A2F5-61D84DCC878D}" srcId="{02EBFCBC-2967-4ED0-8CBC-6BA6AE1B4EC0}" destId="{F35D9DCA-56C0-4081-8647-3781DE60E058}" srcOrd="1" destOrd="0" parTransId="{17567CB6-5614-482D-9ACA-2A1C64C344FE}" sibTransId="{6358D6BB-ABAD-44DB-A1F0-FCA69CC1A2B0}"/>
    <dgm:cxn modelId="{7A6E90C3-D039-4EEE-8B80-C512F2D48D37}" type="presOf" srcId="{634F94EA-C36A-4878-91FE-E414A490122C}" destId="{24B15DE8-7112-41AE-B3BB-4381456CA2CA}" srcOrd="0" destOrd="0" presId="urn:microsoft.com/office/officeart/2005/8/layout/vList3"/>
    <dgm:cxn modelId="{D395B2D6-A7BF-4EF7-807A-358EBB945926}" type="presParOf" srcId="{BFA4486C-A303-4E1C-BCA2-83B96DBE1688}" destId="{3FF89358-43EF-4D65-8E4D-DF50372960E8}" srcOrd="0" destOrd="0" presId="urn:microsoft.com/office/officeart/2005/8/layout/vList3"/>
    <dgm:cxn modelId="{F1DBD5E0-E4AC-4A21-9FAD-9B1EF4DDF33F}" type="presParOf" srcId="{3FF89358-43EF-4D65-8E4D-DF50372960E8}" destId="{CAF61A7A-3E07-4668-8D49-CCD9042CF990}" srcOrd="0" destOrd="0" presId="urn:microsoft.com/office/officeart/2005/8/layout/vList3"/>
    <dgm:cxn modelId="{5C7AE4C9-B403-4BC3-B045-1A748CBDF4D1}" type="presParOf" srcId="{3FF89358-43EF-4D65-8E4D-DF50372960E8}" destId="{EA0426AD-3E7A-45DB-8E1B-F7667005456F}" srcOrd="1" destOrd="0" presId="urn:microsoft.com/office/officeart/2005/8/layout/vList3"/>
    <dgm:cxn modelId="{5DB5A2B4-4EF9-47D5-A544-AD77E0982A72}" type="presParOf" srcId="{BFA4486C-A303-4E1C-BCA2-83B96DBE1688}" destId="{22C11FA8-3746-4401-B569-13F04022F5C7}" srcOrd="1" destOrd="0" presId="urn:microsoft.com/office/officeart/2005/8/layout/vList3"/>
    <dgm:cxn modelId="{7615C87E-B8A7-4905-A618-5C61A3DB38C1}" type="presParOf" srcId="{BFA4486C-A303-4E1C-BCA2-83B96DBE1688}" destId="{89E22C30-2CCA-47DA-A893-58DA958B4F1E}" srcOrd="2" destOrd="0" presId="urn:microsoft.com/office/officeart/2005/8/layout/vList3"/>
    <dgm:cxn modelId="{83F36EA2-799E-484F-A651-97A94ABCC088}" type="presParOf" srcId="{89E22C30-2CCA-47DA-A893-58DA958B4F1E}" destId="{C45C174D-1922-453E-AF78-57FA4CF5B769}" srcOrd="0" destOrd="0" presId="urn:microsoft.com/office/officeart/2005/8/layout/vList3"/>
    <dgm:cxn modelId="{110FE7C9-76D6-4F61-93B6-3B10DFEB1BF1}" type="presParOf" srcId="{89E22C30-2CCA-47DA-A893-58DA958B4F1E}" destId="{B1CCFE01-CC81-4371-A61A-A1607B302F64}" srcOrd="1" destOrd="0" presId="urn:microsoft.com/office/officeart/2005/8/layout/vList3"/>
    <dgm:cxn modelId="{AD907B2A-710E-4547-8339-20ED4BBFB889}" type="presParOf" srcId="{BFA4486C-A303-4E1C-BCA2-83B96DBE1688}" destId="{86F66EDF-AF6E-4939-B8C0-9E88582A7161}" srcOrd="3" destOrd="0" presId="urn:microsoft.com/office/officeart/2005/8/layout/vList3"/>
    <dgm:cxn modelId="{514E58BB-12DE-4F08-90D0-BB7EF3A01F48}" type="presParOf" srcId="{BFA4486C-A303-4E1C-BCA2-83B96DBE1688}" destId="{9389D5CC-A57C-44D0-BFE9-DA68B13D029A}" srcOrd="4" destOrd="0" presId="urn:microsoft.com/office/officeart/2005/8/layout/vList3"/>
    <dgm:cxn modelId="{5E61E415-CED6-46AB-B339-E4A58BBA75B6}" type="presParOf" srcId="{9389D5CC-A57C-44D0-BFE9-DA68B13D029A}" destId="{B671D9E7-F2B2-46C1-9E13-CDBD75F57EF4}" srcOrd="0" destOrd="0" presId="urn:microsoft.com/office/officeart/2005/8/layout/vList3"/>
    <dgm:cxn modelId="{0BDB25F5-CD7A-41B3-9894-6DF0E5C8F45E}" type="presParOf" srcId="{9389D5CC-A57C-44D0-BFE9-DA68B13D029A}" destId="{E8CB93E8-6539-45ED-88EE-4C3A1703CC4C}" srcOrd="1" destOrd="0" presId="urn:microsoft.com/office/officeart/2005/8/layout/vList3"/>
    <dgm:cxn modelId="{8DC4E0EA-2C9A-4A6E-86C8-ECA1EABCCAD0}" type="presParOf" srcId="{BFA4486C-A303-4E1C-BCA2-83B96DBE1688}" destId="{4B585CF8-517D-4EC9-9583-B689EEEDDC24}" srcOrd="5" destOrd="0" presId="urn:microsoft.com/office/officeart/2005/8/layout/vList3"/>
    <dgm:cxn modelId="{3D377F54-EAC4-4F3E-9160-CED764D8312E}" type="presParOf" srcId="{BFA4486C-A303-4E1C-BCA2-83B96DBE1688}" destId="{2F661461-7023-4D4F-86DE-367EAD6C57C2}" srcOrd="6" destOrd="0" presId="urn:microsoft.com/office/officeart/2005/8/layout/vList3"/>
    <dgm:cxn modelId="{DAEB53B0-D8D8-40A3-AE85-9AAFD0C91EF1}" type="presParOf" srcId="{2F661461-7023-4D4F-86DE-367EAD6C57C2}" destId="{3AED4E35-EE5E-4796-8A4F-E1088DB283AB}" srcOrd="0" destOrd="0" presId="urn:microsoft.com/office/officeart/2005/8/layout/vList3"/>
    <dgm:cxn modelId="{BCB78913-24FB-437E-957D-D8F6ECDB53E6}" type="presParOf" srcId="{2F661461-7023-4D4F-86DE-367EAD6C57C2}" destId="{24B15DE8-7112-41AE-B3BB-4381456CA2C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EBFCBC-2967-4ED0-8CBC-6BA6AE1B4EC0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</dgm:pt>
    <dgm:pt modelId="{728EA73B-9E67-4E73-BEE6-BB9462FE43C0}">
      <dgm:prSet phldrT="[Texto]"/>
      <dgm:spPr/>
      <dgm:t>
        <a:bodyPr/>
        <a:lstStyle/>
        <a:p>
          <a:r>
            <a:rPr lang="es-CO" dirty="0"/>
            <a:t>Construir el set de datos</a:t>
          </a:r>
        </a:p>
      </dgm:t>
    </dgm:pt>
    <dgm:pt modelId="{DF59AD9B-B686-4196-A07A-555179B4BAF3}" type="parTrans" cxnId="{2B7C3C6B-273F-41FC-8921-4F7A98F4AB27}">
      <dgm:prSet/>
      <dgm:spPr/>
      <dgm:t>
        <a:bodyPr/>
        <a:lstStyle/>
        <a:p>
          <a:endParaRPr lang="es-CO"/>
        </a:p>
      </dgm:t>
    </dgm:pt>
    <dgm:pt modelId="{311E0F9F-98DC-4FA5-ADB2-BCCABAD704B1}" type="sibTrans" cxnId="{2B7C3C6B-273F-41FC-8921-4F7A98F4AB27}">
      <dgm:prSet/>
      <dgm:spPr/>
      <dgm:t>
        <a:bodyPr/>
        <a:lstStyle/>
        <a:p>
          <a:endParaRPr lang="es-CO"/>
        </a:p>
      </dgm:t>
    </dgm:pt>
    <dgm:pt modelId="{F35D9DCA-56C0-4081-8647-3781DE60E058}">
      <dgm:prSet phldrT="[Texto]"/>
      <dgm:spPr/>
      <dgm:t>
        <a:bodyPr/>
        <a:lstStyle/>
        <a:p>
          <a:r>
            <a:rPr lang="es-CO" dirty="0"/>
            <a:t>Elegir un modelo de evolución</a:t>
          </a:r>
        </a:p>
      </dgm:t>
    </dgm:pt>
    <dgm:pt modelId="{17567CB6-5614-482D-9ACA-2A1C64C344FE}" type="parTrans" cxnId="{B1F260B2-5EA8-4280-A2F5-61D84DCC878D}">
      <dgm:prSet/>
      <dgm:spPr/>
      <dgm:t>
        <a:bodyPr/>
        <a:lstStyle/>
        <a:p>
          <a:endParaRPr lang="es-CO"/>
        </a:p>
      </dgm:t>
    </dgm:pt>
    <dgm:pt modelId="{6358D6BB-ABAD-44DB-A1F0-FCA69CC1A2B0}" type="sibTrans" cxnId="{B1F260B2-5EA8-4280-A2F5-61D84DCC878D}">
      <dgm:prSet/>
      <dgm:spPr/>
      <dgm:t>
        <a:bodyPr/>
        <a:lstStyle/>
        <a:p>
          <a:endParaRPr lang="es-CO"/>
        </a:p>
      </dgm:t>
    </dgm:pt>
    <dgm:pt modelId="{F2FC542B-2B4D-4577-9F35-F3FB563C8EBB}">
      <dgm:prSet phldrT="[Texto]"/>
      <dgm:spPr/>
      <dgm:t>
        <a:bodyPr/>
        <a:lstStyle/>
        <a:p>
          <a:r>
            <a:rPr lang="es-CO" dirty="0"/>
            <a:t>Escoger un método filogenético</a:t>
          </a:r>
        </a:p>
      </dgm:t>
    </dgm:pt>
    <dgm:pt modelId="{5A6C218D-9DDA-40E5-A38C-4675E29FDF2C}" type="parTrans" cxnId="{6C058C2B-FA26-4A88-9CA0-81D834640910}">
      <dgm:prSet/>
      <dgm:spPr/>
      <dgm:t>
        <a:bodyPr/>
        <a:lstStyle/>
        <a:p>
          <a:endParaRPr lang="es-CO"/>
        </a:p>
      </dgm:t>
    </dgm:pt>
    <dgm:pt modelId="{05EF5A8E-C69A-4310-973A-EFDB540290B1}" type="sibTrans" cxnId="{6C058C2B-FA26-4A88-9CA0-81D834640910}">
      <dgm:prSet/>
      <dgm:spPr/>
      <dgm:t>
        <a:bodyPr/>
        <a:lstStyle/>
        <a:p>
          <a:endParaRPr lang="es-CO"/>
        </a:p>
      </dgm:t>
    </dgm:pt>
    <dgm:pt modelId="{634F94EA-C36A-4878-91FE-E414A490122C}">
      <dgm:prSet phldrT="[Texto]"/>
      <dgm:spPr/>
      <dgm:t>
        <a:bodyPr/>
        <a:lstStyle/>
        <a:p>
          <a:r>
            <a:rPr lang="es-CO" dirty="0"/>
            <a:t>Seleccionar herramientas</a:t>
          </a:r>
        </a:p>
      </dgm:t>
    </dgm:pt>
    <dgm:pt modelId="{B77E3E59-AE37-4F3C-B399-858F8584107B}" type="parTrans" cxnId="{B6E0F788-A965-486C-B405-78913122A298}">
      <dgm:prSet/>
      <dgm:spPr/>
      <dgm:t>
        <a:bodyPr/>
        <a:lstStyle/>
        <a:p>
          <a:endParaRPr lang="es-CO"/>
        </a:p>
      </dgm:t>
    </dgm:pt>
    <dgm:pt modelId="{58D5802F-DA67-45B7-AA34-A433D664D18E}" type="sibTrans" cxnId="{B6E0F788-A965-486C-B405-78913122A298}">
      <dgm:prSet/>
      <dgm:spPr/>
      <dgm:t>
        <a:bodyPr/>
        <a:lstStyle/>
        <a:p>
          <a:endParaRPr lang="es-CO"/>
        </a:p>
      </dgm:t>
    </dgm:pt>
    <dgm:pt modelId="{BFA4486C-A303-4E1C-BCA2-83B96DBE1688}" type="pres">
      <dgm:prSet presAssocID="{02EBFCBC-2967-4ED0-8CBC-6BA6AE1B4EC0}" presName="linearFlow" presStyleCnt="0">
        <dgm:presLayoutVars>
          <dgm:dir/>
          <dgm:resizeHandles val="exact"/>
        </dgm:presLayoutVars>
      </dgm:prSet>
      <dgm:spPr/>
    </dgm:pt>
    <dgm:pt modelId="{3FF89358-43EF-4D65-8E4D-DF50372960E8}" type="pres">
      <dgm:prSet presAssocID="{728EA73B-9E67-4E73-BEE6-BB9462FE43C0}" presName="composite" presStyleCnt="0"/>
      <dgm:spPr/>
    </dgm:pt>
    <dgm:pt modelId="{CAF61A7A-3E07-4668-8D49-CCD9042CF990}" type="pres">
      <dgm:prSet presAssocID="{728EA73B-9E67-4E73-BEE6-BB9462FE43C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A0426AD-3E7A-45DB-8E1B-F7667005456F}" type="pres">
      <dgm:prSet presAssocID="{728EA73B-9E67-4E73-BEE6-BB9462FE43C0}" presName="txShp" presStyleLbl="node1" presStyleIdx="0" presStyleCnt="4">
        <dgm:presLayoutVars>
          <dgm:bulletEnabled val="1"/>
        </dgm:presLayoutVars>
      </dgm:prSet>
      <dgm:spPr/>
    </dgm:pt>
    <dgm:pt modelId="{22C11FA8-3746-4401-B569-13F04022F5C7}" type="pres">
      <dgm:prSet presAssocID="{311E0F9F-98DC-4FA5-ADB2-BCCABAD704B1}" presName="spacing" presStyleCnt="0"/>
      <dgm:spPr/>
    </dgm:pt>
    <dgm:pt modelId="{89E22C30-2CCA-47DA-A893-58DA958B4F1E}" type="pres">
      <dgm:prSet presAssocID="{F35D9DCA-56C0-4081-8647-3781DE60E058}" presName="composite" presStyleCnt="0"/>
      <dgm:spPr/>
    </dgm:pt>
    <dgm:pt modelId="{C45C174D-1922-453E-AF78-57FA4CF5B769}" type="pres">
      <dgm:prSet presAssocID="{F35D9DCA-56C0-4081-8647-3781DE60E058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1CCFE01-CC81-4371-A61A-A1607B302F64}" type="pres">
      <dgm:prSet presAssocID="{F35D9DCA-56C0-4081-8647-3781DE60E058}" presName="txShp" presStyleLbl="node1" presStyleIdx="1" presStyleCnt="4">
        <dgm:presLayoutVars>
          <dgm:bulletEnabled val="1"/>
        </dgm:presLayoutVars>
      </dgm:prSet>
      <dgm:spPr/>
    </dgm:pt>
    <dgm:pt modelId="{86F66EDF-AF6E-4939-B8C0-9E88582A7161}" type="pres">
      <dgm:prSet presAssocID="{6358D6BB-ABAD-44DB-A1F0-FCA69CC1A2B0}" presName="spacing" presStyleCnt="0"/>
      <dgm:spPr/>
    </dgm:pt>
    <dgm:pt modelId="{9389D5CC-A57C-44D0-BFE9-DA68B13D029A}" type="pres">
      <dgm:prSet presAssocID="{F2FC542B-2B4D-4577-9F35-F3FB563C8EBB}" presName="composite" presStyleCnt="0"/>
      <dgm:spPr/>
    </dgm:pt>
    <dgm:pt modelId="{B671D9E7-F2B2-46C1-9E13-CDBD75F57EF4}" type="pres">
      <dgm:prSet presAssocID="{F2FC542B-2B4D-4577-9F35-F3FB563C8EBB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E8CB93E8-6539-45ED-88EE-4C3A1703CC4C}" type="pres">
      <dgm:prSet presAssocID="{F2FC542B-2B4D-4577-9F35-F3FB563C8EBB}" presName="txShp" presStyleLbl="node1" presStyleIdx="2" presStyleCnt="4">
        <dgm:presLayoutVars>
          <dgm:bulletEnabled val="1"/>
        </dgm:presLayoutVars>
      </dgm:prSet>
      <dgm:spPr/>
    </dgm:pt>
    <dgm:pt modelId="{4B585CF8-517D-4EC9-9583-B689EEEDDC24}" type="pres">
      <dgm:prSet presAssocID="{05EF5A8E-C69A-4310-973A-EFDB540290B1}" presName="spacing" presStyleCnt="0"/>
      <dgm:spPr/>
    </dgm:pt>
    <dgm:pt modelId="{2F661461-7023-4D4F-86DE-367EAD6C57C2}" type="pres">
      <dgm:prSet presAssocID="{634F94EA-C36A-4878-91FE-E414A490122C}" presName="composite" presStyleCnt="0"/>
      <dgm:spPr/>
    </dgm:pt>
    <dgm:pt modelId="{3AED4E35-EE5E-4796-8A4F-E1088DB283AB}" type="pres">
      <dgm:prSet presAssocID="{634F94EA-C36A-4878-91FE-E414A490122C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4B15DE8-7112-41AE-B3BB-4381456CA2CA}" type="pres">
      <dgm:prSet presAssocID="{634F94EA-C36A-4878-91FE-E414A490122C}" presName="txShp" presStyleLbl="node1" presStyleIdx="3" presStyleCnt="4">
        <dgm:presLayoutVars>
          <dgm:bulletEnabled val="1"/>
        </dgm:presLayoutVars>
      </dgm:prSet>
      <dgm:spPr/>
    </dgm:pt>
  </dgm:ptLst>
  <dgm:cxnLst>
    <dgm:cxn modelId="{6C058C2B-FA26-4A88-9CA0-81D834640910}" srcId="{02EBFCBC-2967-4ED0-8CBC-6BA6AE1B4EC0}" destId="{F2FC542B-2B4D-4577-9F35-F3FB563C8EBB}" srcOrd="2" destOrd="0" parTransId="{5A6C218D-9DDA-40E5-A38C-4675E29FDF2C}" sibTransId="{05EF5A8E-C69A-4310-973A-EFDB540290B1}"/>
    <dgm:cxn modelId="{ADC3BA5D-C13B-40E0-84C4-C7EF3EAE6331}" type="presOf" srcId="{02EBFCBC-2967-4ED0-8CBC-6BA6AE1B4EC0}" destId="{BFA4486C-A303-4E1C-BCA2-83B96DBE1688}" srcOrd="0" destOrd="0" presId="urn:microsoft.com/office/officeart/2005/8/layout/vList3"/>
    <dgm:cxn modelId="{393FE547-59CF-4958-83A6-5BB0A0D8E449}" type="presOf" srcId="{F35D9DCA-56C0-4081-8647-3781DE60E058}" destId="{B1CCFE01-CC81-4371-A61A-A1607B302F64}" srcOrd="0" destOrd="0" presId="urn:microsoft.com/office/officeart/2005/8/layout/vList3"/>
    <dgm:cxn modelId="{2B7C3C6B-273F-41FC-8921-4F7A98F4AB27}" srcId="{02EBFCBC-2967-4ED0-8CBC-6BA6AE1B4EC0}" destId="{728EA73B-9E67-4E73-BEE6-BB9462FE43C0}" srcOrd="0" destOrd="0" parTransId="{DF59AD9B-B686-4196-A07A-555179B4BAF3}" sibTransId="{311E0F9F-98DC-4FA5-ADB2-BCCABAD704B1}"/>
    <dgm:cxn modelId="{10237D50-F14D-4B9A-993C-339C2141C6E5}" type="presOf" srcId="{728EA73B-9E67-4E73-BEE6-BB9462FE43C0}" destId="{EA0426AD-3E7A-45DB-8E1B-F7667005456F}" srcOrd="0" destOrd="0" presId="urn:microsoft.com/office/officeart/2005/8/layout/vList3"/>
    <dgm:cxn modelId="{A263EF85-1FB6-4112-A72A-C638ACEEA853}" type="presOf" srcId="{F2FC542B-2B4D-4577-9F35-F3FB563C8EBB}" destId="{E8CB93E8-6539-45ED-88EE-4C3A1703CC4C}" srcOrd="0" destOrd="0" presId="urn:microsoft.com/office/officeart/2005/8/layout/vList3"/>
    <dgm:cxn modelId="{B6E0F788-A965-486C-B405-78913122A298}" srcId="{02EBFCBC-2967-4ED0-8CBC-6BA6AE1B4EC0}" destId="{634F94EA-C36A-4878-91FE-E414A490122C}" srcOrd="3" destOrd="0" parTransId="{B77E3E59-AE37-4F3C-B399-858F8584107B}" sibTransId="{58D5802F-DA67-45B7-AA34-A433D664D18E}"/>
    <dgm:cxn modelId="{B1F260B2-5EA8-4280-A2F5-61D84DCC878D}" srcId="{02EBFCBC-2967-4ED0-8CBC-6BA6AE1B4EC0}" destId="{F35D9DCA-56C0-4081-8647-3781DE60E058}" srcOrd="1" destOrd="0" parTransId="{17567CB6-5614-482D-9ACA-2A1C64C344FE}" sibTransId="{6358D6BB-ABAD-44DB-A1F0-FCA69CC1A2B0}"/>
    <dgm:cxn modelId="{7A6E90C3-D039-4EEE-8B80-C512F2D48D37}" type="presOf" srcId="{634F94EA-C36A-4878-91FE-E414A490122C}" destId="{24B15DE8-7112-41AE-B3BB-4381456CA2CA}" srcOrd="0" destOrd="0" presId="urn:microsoft.com/office/officeart/2005/8/layout/vList3"/>
    <dgm:cxn modelId="{D395B2D6-A7BF-4EF7-807A-358EBB945926}" type="presParOf" srcId="{BFA4486C-A303-4E1C-BCA2-83B96DBE1688}" destId="{3FF89358-43EF-4D65-8E4D-DF50372960E8}" srcOrd="0" destOrd="0" presId="urn:microsoft.com/office/officeart/2005/8/layout/vList3"/>
    <dgm:cxn modelId="{F1DBD5E0-E4AC-4A21-9FAD-9B1EF4DDF33F}" type="presParOf" srcId="{3FF89358-43EF-4D65-8E4D-DF50372960E8}" destId="{CAF61A7A-3E07-4668-8D49-CCD9042CF990}" srcOrd="0" destOrd="0" presId="urn:microsoft.com/office/officeart/2005/8/layout/vList3"/>
    <dgm:cxn modelId="{5C7AE4C9-B403-4BC3-B045-1A748CBDF4D1}" type="presParOf" srcId="{3FF89358-43EF-4D65-8E4D-DF50372960E8}" destId="{EA0426AD-3E7A-45DB-8E1B-F7667005456F}" srcOrd="1" destOrd="0" presId="urn:microsoft.com/office/officeart/2005/8/layout/vList3"/>
    <dgm:cxn modelId="{5DB5A2B4-4EF9-47D5-A544-AD77E0982A72}" type="presParOf" srcId="{BFA4486C-A303-4E1C-BCA2-83B96DBE1688}" destId="{22C11FA8-3746-4401-B569-13F04022F5C7}" srcOrd="1" destOrd="0" presId="urn:microsoft.com/office/officeart/2005/8/layout/vList3"/>
    <dgm:cxn modelId="{7615C87E-B8A7-4905-A618-5C61A3DB38C1}" type="presParOf" srcId="{BFA4486C-A303-4E1C-BCA2-83B96DBE1688}" destId="{89E22C30-2CCA-47DA-A893-58DA958B4F1E}" srcOrd="2" destOrd="0" presId="urn:microsoft.com/office/officeart/2005/8/layout/vList3"/>
    <dgm:cxn modelId="{83F36EA2-799E-484F-A651-97A94ABCC088}" type="presParOf" srcId="{89E22C30-2CCA-47DA-A893-58DA958B4F1E}" destId="{C45C174D-1922-453E-AF78-57FA4CF5B769}" srcOrd="0" destOrd="0" presId="urn:microsoft.com/office/officeart/2005/8/layout/vList3"/>
    <dgm:cxn modelId="{110FE7C9-76D6-4F61-93B6-3B10DFEB1BF1}" type="presParOf" srcId="{89E22C30-2CCA-47DA-A893-58DA958B4F1E}" destId="{B1CCFE01-CC81-4371-A61A-A1607B302F64}" srcOrd="1" destOrd="0" presId="urn:microsoft.com/office/officeart/2005/8/layout/vList3"/>
    <dgm:cxn modelId="{AD907B2A-710E-4547-8339-20ED4BBFB889}" type="presParOf" srcId="{BFA4486C-A303-4E1C-BCA2-83B96DBE1688}" destId="{86F66EDF-AF6E-4939-B8C0-9E88582A7161}" srcOrd="3" destOrd="0" presId="urn:microsoft.com/office/officeart/2005/8/layout/vList3"/>
    <dgm:cxn modelId="{514E58BB-12DE-4F08-90D0-BB7EF3A01F48}" type="presParOf" srcId="{BFA4486C-A303-4E1C-BCA2-83B96DBE1688}" destId="{9389D5CC-A57C-44D0-BFE9-DA68B13D029A}" srcOrd="4" destOrd="0" presId="urn:microsoft.com/office/officeart/2005/8/layout/vList3"/>
    <dgm:cxn modelId="{5E61E415-CED6-46AB-B339-E4A58BBA75B6}" type="presParOf" srcId="{9389D5CC-A57C-44D0-BFE9-DA68B13D029A}" destId="{B671D9E7-F2B2-46C1-9E13-CDBD75F57EF4}" srcOrd="0" destOrd="0" presId="urn:microsoft.com/office/officeart/2005/8/layout/vList3"/>
    <dgm:cxn modelId="{0BDB25F5-CD7A-41B3-9894-6DF0E5C8F45E}" type="presParOf" srcId="{9389D5CC-A57C-44D0-BFE9-DA68B13D029A}" destId="{E8CB93E8-6539-45ED-88EE-4C3A1703CC4C}" srcOrd="1" destOrd="0" presId="urn:microsoft.com/office/officeart/2005/8/layout/vList3"/>
    <dgm:cxn modelId="{8DC4E0EA-2C9A-4A6E-86C8-ECA1EABCCAD0}" type="presParOf" srcId="{BFA4486C-A303-4E1C-BCA2-83B96DBE1688}" destId="{4B585CF8-517D-4EC9-9583-B689EEEDDC24}" srcOrd="5" destOrd="0" presId="urn:microsoft.com/office/officeart/2005/8/layout/vList3"/>
    <dgm:cxn modelId="{3D377F54-EAC4-4F3E-9160-CED764D8312E}" type="presParOf" srcId="{BFA4486C-A303-4E1C-BCA2-83B96DBE1688}" destId="{2F661461-7023-4D4F-86DE-367EAD6C57C2}" srcOrd="6" destOrd="0" presId="urn:microsoft.com/office/officeart/2005/8/layout/vList3"/>
    <dgm:cxn modelId="{DAEB53B0-D8D8-40A3-AE85-9AAFD0C91EF1}" type="presParOf" srcId="{2F661461-7023-4D4F-86DE-367EAD6C57C2}" destId="{3AED4E35-EE5E-4796-8A4F-E1088DB283AB}" srcOrd="0" destOrd="0" presId="urn:microsoft.com/office/officeart/2005/8/layout/vList3"/>
    <dgm:cxn modelId="{BCB78913-24FB-437E-957D-D8F6ECDB53E6}" type="presParOf" srcId="{2F661461-7023-4D4F-86DE-367EAD6C57C2}" destId="{24B15DE8-7112-41AE-B3BB-4381456CA2C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19AE40-F352-4C81-872B-1B36066B938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E53D676-B298-4B54-8AF6-B9A99F042A16}">
      <dgm:prSet phldrT="[Texto]"/>
      <dgm:spPr/>
      <dgm:t>
        <a:bodyPr/>
        <a:lstStyle/>
        <a:p>
          <a:r>
            <a:rPr lang="es-CO" dirty="0"/>
            <a:t>¿Qué región?</a:t>
          </a:r>
        </a:p>
      </dgm:t>
    </dgm:pt>
    <dgm:pt modelId="{410BB562-74ED-4490-9B77-D97D3DC08132}" type="parTrans" cxnId="{23AAF2D1-E09C-431D-8BE5-9AC565B77166}">
      <dgm:prSet/>
      <dgm:spPr/>
      <dgm:t>
        <a:bodyPr/>
        <a:lstStyle/>
        <a:p>
          <a:endParaRPr lang="es-CO"/>
        </a:p>
      </dgm:t>
    </dgm:pt>
    <dgm:pt modelId="{90245A94-433D-4B2F-833E-B498D8369C01}" type="sibTrans" cxnId="{23AAF2D1-E09C-431D-8BE5-9AC565B77166}">
      <dgm:prSet/>
      <dgm:spPr/>
      <dgm:t>
        <a:bodyPr/>
        <a:lstStyle/>
        <a:p>
          <a:endParaRPr lang="es-CO"/>
        </a:p>
      </dgm:t>
    </dgm:pt>
    <dgm:pt modelId="{32B39497-AABC-4DD3-B7A7-ACA1844AE1A4}">
      <dgm:prSet phldrT="[Texto]"/>
      <dgm:spPr/>
      <dgm:t>
        <a:bodyPr/>
        <a:lstStyle/>
        <a:p>
          <a:r>
            <a:rPr lang="es-CO" dirty="0"/>
            <a:t>Seleccionar secuencias</a:t>
          </a:r>
        </a:p>
      </dgm:t>
    </dgm:pt>
    <dgm:pt modelId="{6862499A-4B45-4FA3-B8B6-CB38D3B7BB85}" type="parTrans" cxnId="{EC9AF227-DF8E-44D0-B07B-DA302B926054}">
      <dgm:prSet/>
      <dgm:spPr/>
      <dgm:t>
        <a:bodyPr/>
        <a:lstStyle/>
        <a:p>
          <a:endParaRPr lang="es-CO"/>
        </a:p>
      </dgm:t>
    </dgm:pt>
    <dgm:pt modelId="{44058CFA-8E93-47A2-8AD7-79CBC35EF55B}" type="sibTrans" cxnId="{EC9AF227-DF8E-44D0-B07B-DA302B926054}">
      <dgm:prSet/>
      <dgm:spPr/>
      <dgm:t>
        <a:bodyPr/>
        <a:lstStyle/>
        <a:p>
          <a:endParaRPr lang="es-CO"/>
        </a:p>
      </dgm:t>
    </dgm:pt>
    <dgm:pt modelId="{4FB32348-67A9-42AB-97DC-F3A2CE0D446F}">
      <dgm:prSet phldrT="[Texto]"/>
      <dgm:spPr/>
      <dgm:t>
        <a:bodyPr/>
        <a:lstStyle/>
        <a:p>
          <a:r>
            <a:rPr lang="es-CO" dirty="0"/>
            <a:t>Señal filogenética</a:t>
          </a:r>
        </a:p>
      </dgm:t>
    </dgm:pt>
    <dgm:pt modelId="{1F8CA100-5DA1-465A-856B-32EFFB0801B3}" type="parTrans" cxnId="{ED0AEE82-6A78-4E2A-87D2-F4A0F7065536}">
      <dgm:prSet/>
      <dgm:spPr/>
      <dgm:t>
        <a:bodyPr/>
        <a:lstStyle/>
        <a:p>
          <a:endParaRPr lang="es-CO"/>
        </a:p>
      </dgm:t>
    </dgm:pt>
    <dgm:pt modelId="{C18A023C-36C7-40D8-B51F-E39B038D6432}" type="sibTrans" cxnId="{ED0AEE82-6A78-4E2A-87D2-F4A0F7065536}">
      <dgm:prSet/>
      <dgm:spPr/>
      <dgm:t>
        <a:bodyPr/>
        <a:lstStyle/>
        <a:p>
          <a:endParaRPr lang="es-CO"/>
        </a:p>
      </dgm:t>
    </dgm:pt>
    <dgm:pt modelId="{073E062A-84E7-4DEC-BA30-77E8C767D6F8}">
      <dgm:prSet phldrT="[Texto]"/>
      <dgm:spPr/>
      <dgm:t>
        <a:bodyPr/>
        <a:lstStyle/>
        <a:p>
          <a:r>
            <a:rPr lang="es-CO" dirty="0"/>
            <a:t>Señal temporal</a:t>
          </a:r>
        </a:p>
      </dgm:t>
    </dgm:pt>
    <dgm:pt modelId="{EA2F47E3-ADAC-44C3-ADA9-133F260994B1}" type="parTrans" cxnId="{D1000D85-7803-46CE-8341-C11BB3D55918}">
      <dgm:prSet/>
      <dgm:spPr/>
      <dgm:t>
        <a:bodyPr/>
        <a:lstStyle/>
        <a:p>
          <a:endParaRPr lang="es-CO"/>
        </a:p>
      </dgm:t>
    </dgm:pt>
    <dgm:pt modelId="{E2D8CE66-EE58-409B-AD7E-D62FB34FF414}" type="sibTrans" cxnId="{D1000D85-7803-46CE-8341-C11BB3D55918}">
      <dgm:prSet/>
      <dgm:spPr/>
      <dgm:t>
        <a:bodyPr/>
        <a:lstStyle/>
        <a:p>
          <a:endParaRPr lang="es-CO"/>
        </a:p>
      </dgm:t>
    </dgm:pt>
    <dgm:pt modelId="{122EA7A3-04E9-4C0B-9FAF-483E7B7814A3}" type="pres">
      <dgm:prSet presAssocID="{2C19AE40-F352-4C81-872B-1B36066B9380}" presName="vert0" presStyleCnt="0">
        <dgm:presLayoutVars>
          <dgm:dir/>
          <dgm:animOne val="branch"/>
          <dgm:animLvl val="lvl"/>
        </dgm:presLayoutVars>
      </dgm:prSet>
      <dgm:spPr/>
    </dgm:pt>
    <dgm:pt modelId="{9627A701-3952-493F-8AB6-0481D5A46BC8}" type="pres">
      <dgm:prSet presAssocID="{5E53D676-B298-4B54-8AF6-B9A99F042A16}" presName="thickLine" presStyleLbl="alignNode1" presStyleIdx="0" presStyleCnt="4"/>
      <dgm:spPr/>
    </dgm:pt>
    <dgm:pt modelId="{8D01748E-076C-4A6A-B992-2BD55EE08C24}" type="pres">
      <dgm:prSet presAssocID="{5E53D676-B298-4B54-8AF6-B9A99F042A16}" presName="horz1" presStyleCnt="0"/>
      <dgm:spPr/>
    </dgm:pt>
    <dgm:pt modelId="{AA920B1B-341F-468D-A12C-093C52BEE295}" type="pres">
      <dgm:prSet presAssocID="{5E53D676-B298-4B54-8AF6-B9A99F042A16}" presName="tx1" presStyleLbl="revTx" presStyleIdx="0" presStyleCnt="4"/>
      <dgm:spPr/>
    </dgm:pt>
    <dgm:pt modelId="{30214018-2C23-443A-A7A5-EE08A8B2ACBD}" type="pres">
      <dgm:prSet presAssocID="{5E53D676-B298-4B54-8AF6-B9A99F042A16}" presName="vert1" presStyleCnt="0"/>
      <dgm:spPr/>
    </dgm:pt>
    <dgm:pt modelId="{E46AB77A-DEA5-4614-A86F-2FFD04F74A4F}" type="pres">
      <dgm:prSet presAssocID="{32B39497-AABC-4DD3-B7A7-ACA1844AE1A4}" presName="thickLine" presStyleLbl="alignNode1" presStyleIdx="1" presStyleCnt="4"/>
      <dgm:spPr/>
    </dgm:pt>
    <dgm:pt modelId="{1AE1C1DC-D2B8-43EE-8B56-1C8A67CE0E38}" type="pres">
      <dgm:prSet presAssocID="{32B39497-AABC-4DD3-B7A7-ACA1844AE1A4}" presName="horz1" presStyleCnt="0"/>
      <dgm:spPr/>
    </dgm:pt>
    <dgm:pt modelId="{E750D6C7-CE04-4D84-A6EA-F199D4A6735F}" type="pres">
      <dgm:prSet presAssocID="{32B39497-AABC-4DD3-B7A7-ACA1844AE1A4}" presName="tx1" presStyleLbl="revTx" presStyleIdx="1" presStyleCnt="4"/>
      <dgm:spPr/>
    </dgm:pt>
    <dgm:pt modelId="{F078F5B7-9A6F-4C31-8587-DACDB9330446}" type="pres">
      <dgm:prSet presAssocID="{32B39497-AABC-4DD3-B7A7-ACA1844AE1A4}" presName="vert1" presStyleCnt="0"/>
      <dgm:spPr/>
    </dgm:pt>
    <dgm:pt modelId="{61558D88-52E9-4D83-BD83-AA225DC717F0}" type="pres">
      <dgm:prSet presAssocID="{4FB32348-67A9-42AB-97DC-F3A2CE0D446F}" presName="thickLine" presStyleLbl="alignNode1" presStyleIdx="2" presStyleCnt="4"/>
      <dgm:spPr/>
    </dgm:pt>
    <dgm:pt modelId="{E9F15436-DBE5-4302-A023-1321B968AD0F}" type="pres">
      <dgm:prSet presAssocID="{4FB32348-67A9-42AB-97DC-F3A2CE0D446F}" presName="horz1" presStyleCnt="0"/>
      <dgm:spPr/>
    </dgm:pt>
    <dgm:pt modelId="{DB319B4B-19B0-45CE-BEDC-E3345CB58A9E}" type="pres">
      <dgm:prSet presAssocID="{4FB32348-67A9-42AB-97DC-F3A2CE0D446F}" presName="tx1" presStyleLbl="revTx" presStyleIdx="2" presStyleCnt="4"/>
      <dgm:spPr/>
    </dgm:pt>
    <dgm:pt modelId="{25C6F79E-88A9-4000-9698-CD0E40BF0A82}" type="pres">
      <dgm:prSet presAssocID="{4FB32348-67A9-42AB-97DC-F3A2CE0D446F}" presName="vert1" presStyleCnt="0"/>
      <dgm:spPr/>
    </dgm:pt>
    <dgm:pt modelId="{162842B0-BFF3-43B2-89F5-8B2C2FE252F8}" type="pres">
      <dgm:prSet presAssocID="{073E062A-84E7-4DEC-BA30-77E8C767D6F8}" presName="thickLine" presStyleLbl="alignNode1" presStyleIdx="3" presStyleCnt="4"/>
      <dgm:spPr/>
    </dgm:pt>
    <dgm:pt modelId="{48B8C6C8-DCD4-47DA-8F96-754876723E5B}" type="pres">
      <dgm:prSet presAssocID="{073E062A-84E7-4DEC-BA30-77E8C767D6F8}" presName="horz1" presStyleCnt="0"/>
      <dgm:spPr/>
    </dgm:pt>
    <dgm:pt modelId="{C72F606B-8C99-4EC2-95C6-554D70A9DBC0}" type="pres">
      <dgm:prSet presAssocID="{073E062A-84E7-4DEC-BA30-77E8C767D6F8}" presName="tx1" presStyleLbl="revTx" presStyleIdx="3" presStyleCnt="4"/>
      <dgm:spPr/>
    </dgm:pt>
    <dgm:pt modelId="{9BAD619B-4B30-4534-BD4B-A904620ECEF3}" type="pres">
      <dgm:prSet presAssocID="{073E062A-84E7-4DEC-BA30-77E8C767D6F8}" presName="vert1" presStyleCnt="0"/>
      <dgm:spPr/>
    </dgm:pt>
  </dgm:ptLst>
  <dgm:cxnLst>
    <dgm:cxn modelId="{EC9AF227-DF8E-44D0-B07B-DA302B926054}" srcId="{2C19AE40-F352-4C81-872B-1B36066B9380}" destId="{32B39497-AABC-4DD3-B7A7-ACA1844AE1A4}" srcOrd="1" destOrd="0" parTransId="{6862499A-4B45-4FA3-B8B6-CB38D3B7BB85}" sibTransId="{44058CFA-8E93-47A2-8AD7-79CBC35EF55B}"/>
    <dgm:cxn modelId="{D614A73D-FD74-4C72-81EB-8A5567A52241}" type="presOf" srcId="{2C19AE40-F352-4C81-872B-1B36066B9380}" destId="{122EA7A3-04E9-4C0B-9FAF-483E7B7814A3}" srcOrd="0" destOrd="0" presId="urn:microsoft.com/office/officeart/2008/layout/LinedList"/>
    <dgm:cxn modelId="{783CA83F-A9F1-429B-88B1-B7AD35ED0C79}" type="presOf" srcId="{073E062A-84E7-4DEC-BA30-77E8C767D6F8}" destId="{C72F606B-8C99-4EC2-95C6-554D70A9DBC0}" srcOrd="0" destOrd="0" presId="urn:microsoft.com/office/officeart/2008/layout/LinedList"/>
    <dgm:cxn modelId="{8C25D47F-14A2-42CE-A2D3-6B0AC32512EC}" type="presOf" srcId="{4FB32348-67A9-42AB-97DC-F3A2CE0D446F}" destId="{DB319B4B-19B0-45CE-BEDC-E3345CB58A9E}" srcOrd="0" destOrd="0" presId="urn:microsoft.com/office/officeart/2008/layout/LinedList"/>
    <dgm:cxn modelId="{ED0AEE82-6A78-4E2A-87D2-F4A0F7065536}" srcId="{2C19AE40-F352-4C81-872B-1B36066B9380}" destId="{4FB32348-67A9-42AB-97DC-F3A2CE0D446F}" srcOrd="2" destOrd="0" parTransId="{1F8CA100-5DA1-465A-856B-32EFFB0801B3}" sibTransId="{C18A023C-36C7-40D8-B51F-E39B038D6432}"/>
    <dgm:cxn modelId="{D1000D85-7803-46CE-8341-C11BB3D55918}" srcId="{2C19AE40-F352-4C81-872B-1B36066B9380}" destId="{073E062A-84E7-4DEC-BA30-77E8C767D6F8}" srcOrd="3" destOrd="0" parTransId="{EA2F47E3-ADAC-44C3-ADA9-133F260994B1}" sibTransId="{E2D8CE66-EE58-409B-AD7E-D62FB34FF414}"/>
    <dgm:cxn modelId="{E7DB03B8-020B-4BBA-AFA3-7C52025CC071}" type="presOf" srcId="{5E53D676-B298-4B54-8AF6-B9A99F042A16}" destId="{AA920B1B-341F-468D-A12C-093C52BEE295}" srcOrd="0" destOrd="0" presId="urn:microsoft.com/office/officeart/2008/layout/LinedList"/>
    <dgm:cxn modelId="{23AAF2D1-E09C-431D-8BE5-9AC565B77166}" srcId="{2C19AE40-F352-4C81-872B-1B36066B9380}" destId="{5E53D676-B298-4B54-8AF6-B9A99F042A16}" srcOrd="0" destOrd="0" parTransId="{410BB562-74ED-4490-9B77-D97D3DC08132}" sibTransId="{90245A94-433D-4B2F-833E-B498D8369C01}"/>
    <dgm:cxn modelId="{6C0C82D2-8169-4CAD-9E7B-73A5F595CBA5}" type="presOf" srcId="{32B39497-AABC-4DD3-B7A7-ACA1844AE1A4}" destId="{E750D6C7-CE04-4D84-A6EA-F199D4A6735F}" srcOrd="0" destOrd="0" presId="urn:microsoft.com/office/officeart/2008/layout/LinedList"/>
    <dgm:cxn modelId="{A714853E-1EB2-44B9-A3BA-CBC9752218C6}" type="presParOf" srcId="{122EA7A3-04E9-4C0B-9FAF-483E7B7814A3}" destId="{9627A701-3952-493F-8AB6-0481D5A46BC8}" srcOrd="0" destOrd="0" presId="urn:microsoft.com/office/officeart/2008/layout/LinedList"/>
    <dgm:cxn modelId="{BBCBFFF5-0EFF-411D-9D4E-1D40E56277B9}" type="presParOf" srcId="{122EA7A3-04E9-4C0B-9FAF-483E7B7814A3}" destId="{8D01748E-076C-4A6A-B992-2BD55EE08C24}" srcOrd="1" destOrd="0" presId="urn:microsoft.com/office/officeart/2008/layout/LinedList"/>
    <dgm:cxn modelId="{9C697E1B-5690-4974-9AA4-F86FB3F38D2A}" type="presParOf" srcId="{8D01748E-076C-4A6A-B992-2BD55EE08C24}" destId="{AA920B1B-341F-468D-A12C-093C52BEE295}" srcOrd="0" destOrd="0" presId="urn:microsoft.com/office/officeart/2008/layout/LinedList"/>
    <dgm:cxn modelId="{C29DCCB1-F63F-4E22-9E6F-0F8FF0481D77}" type="presParOf" srcId="{8D01748E-076C-4A6A-B992-2BD55EE08C24}" destId="{30214018-2C23-443A-A7A5-EE08A8B2ACBD}" srcOrd="1" destOrd="0" presId="urn:microsoft.com/office/officeart/2008/layout/LinedList"/>
    <dgm:cxn modelId="{502F4BCB-C9A1-4118-B7FD-8986CE389154}" type="presParOf" srcId="{122EA7A3-04E9-4C0B-9FAF-483E7B7814A3}" destId="{E46AB77A-DEA5-4614-A86F-2FFD04F74A4F}" srcOrd="2" destOrd="0" presId="urn:microsoft.com/office/officeart/2008/layout/LinedList"/>
    <dgm:cxn modelId="{F76139A1-8A2C-493F-BCC9-E198F471AF69}" type="presParOf" srcId="{122EA7A3-04E9-4C0B-9FAF-483E7B7814A3}" destId="{1AE1C1DC-D2B8-43EE-8B56-1C8A67CE0E38}" srcOrd="3" destOrd="0" presId="urn:microsoft.com/office/officeart/2008/layout/LinedList"/>
    <dgm:cxn modelId="{2426D86C-36E6-4709-AC6E-7ABCFA07C3C5}" type="presParOf" srcId="{1AE1C1DC-D2B8-43EE-8B56-1C8A67CE0E38}" destId="{E750D6C7-CE04-4D84-A6EA-F199D4A6735F}" srcOrd="0" destOrd="0" presId="urn:microsoft.com/office/officeart/2008/layout/LinedList"/>
    <dgm:cxn modelId="{CADB031E-9B18-4956-80F9-F47CF4013937}" type="presParOf" srcId="{1AE1C1DC-D2B8-43EE-8B56-1C8A67CE0E38}" destId="{F078F5B7-9A6F-4C31-8587-DACDB9330446}" srcOrd="1" destOrd="0" presId="urn:microsoft.com/office/officeart/2008/layout/LinedList"/>
    <dgm:cxn modelId="{FB1226AB-0E58-4783-B82D-F9F7FABC53BA}" type="presParOf" srcId="{122EA7A3-04E9-4C0B-9FAF-483E7B7814A3}" destId="{61558D88-52E9-4D83-BD83-AA225DC717F0}" srcOrd="4" destOrd="0" presId="urn:microsoft.com/office/officeart/2008/layout/LinedList"/>
    <dgm:cxn modelId="{B02070CB-15CD-48C9-849F-EDE852217958}" type="presParOf" srcId="{122EA7A3-04E9-4C0B-9FAF-483E7B7814A3}" destId="{E9F15436-DBE5-4302-A023-1321B968AD0F}" srcOrd="5" destOrd="0" presId="urn:microsoft.com/office/officeart/2008/layout/LinedList"/>
    <dgm:cxn modelId="{4EEEEE1C-39E8-4325-8B49-06BF9FAC68E0}" type="presParOf" srcId="{E9F15436-DBE5-4302-A023-1321B968AD0F}" destId="{DB319B4B-19B0-45CE-BEDC-E3345CB58A9E}" srcOrd="0" destOrd="0" presId="urn:microsoft.com/office/officeart/2008/layout/LinedList"/>
    <dgm:cxn modelId="{8A2AC9A8-64C7-4F7A-AC16-FD8933DCB899}" type="presParOf" srcId="{E9F15436-DBE5-4302-A023-1321B968AD0F}" destId="{25C6F79E-88A9-4000-9698-CD0E40BF0A82}" srcOrd="1" destOrd="0" presId="urn:microsoft.com/office/officeart/2008/layout/LinedList"/>
    <dgm:cxn modelId="{47A50054-8CF2-46AA-B84C-AE3848DDD90F}" type="presParOf" srcId="{122EA7A3-04E9-4C0B-9FAF-483E7B7814A3}" destId="{162842B0-BFF3-43B2-89F5-8B2C2FE252F8}" srcOrd="6" destOrd="0" presId="urn:microsoft.com/office/officeart/2008/layout/LinedList"/>
    <dgm:cxn modelId="{E9C1903E-0C39-4270-8342-FF913E41B868}" type="presParOf" srcId="{122EA7A3-04E9-4C0B-9FAF-483E7B7814A3}" destId="{48B8C6C8-DCD4-47DA-8F96-754876723E5B}" srcOrd="7" destOrd="0" presId="urn:microsoft.com/office/officeart/2008/layout/LinedList"/>
    <dgm:cxn modelId="{8FB426BD-6C3A-44FD-87FC-7ACAB7EB675A}" type="presParOf" srcId="{48B8C6C8-DCD4-47DA-8F96-754876723E5B}" destId="{C72F606B-8C99-4EC2-95C6-554D70A9DBC0}" srcOrd="0" destOrd="0" presId="urn:microsoft.com/office/officeart/2008/layout/LinedList"/>
    <dgm:cxn modelId="{20D93D52-F7BA-4CE2-91DA-151F651B36F9}" type="presParOf" srcId="{48B8C6C8-DCD4-47DA-8F96-754876723E5B}" destId="{9BAD619B-4B30-4534-BD4B-A904620ECE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49F9A3-137F-4358-A233-5585A05D7B7B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CO"/>
        </a:p>
      </dgm:t>
    </dgm:pt>
    <dgm:pt modelId="{70566438-1CFF-4A20-89AB-A535D15437CC}">
      <dgm:prSet phldrT="[Texto]"/>
      <dgm:spPr/>
      <dgm:t>
        <a:bodyPr/>
        <a:lstStyle/>
        <a:p>
          <a:r>
            <a:rPr lang="es-CO" dirty="0"/>
            <a:t>Tamaño de la secuencia</a:t>
          </a:r>
        </a:p>
      </dgm:t>
    </dgm:pt>
    <dgm:pt modelId="{E2C47969-A281-4F0C-95BE-B7C5CE0E4C06}" type="parTrans" cxnId="{2D8478CD-5D9A-4103-B563-253FE751D250}">
      <dgm:prSet/>
      <dgm:spPr/>
      <dgm:t>
        <a:bodyPr/>
        <a:lstStyle/>
        <a:p>
          <a:endParaRPr lang="es-CO"/>
        </a:p>
      </dgm:t>
    </dgm:pt>
    <dgm:pt modelId="{9D74F2EF-069F-49F9-9A02-0743F89DE81B}" type="sibTrans" cxnId="{2D8478CD-5D9A-4103-B563-253FE751D250}">
      <dgm:prSet/>
      <dgm:spPr/>
      <dgm:t>
        <a:bodyPr/>
        <a:lstStyle/>
        <a:p>
          <a:endParaRPr lang="es-CO"/>
        </a:p>
      </dgm:t>
    </dgm:pt>
    <dgm:pt modelId="{8A301822-90CC-4E63-81C5-988E07A10FA1}">
      <dgm:prSet phldrT="[Texto]"/>
      <dgm:spPr/>
      <dgm:t>
        <a:bodyPr/>
        <a:lstStyle/>
        <a:p>
          <a:r>
            <a:rPr lang="es-CO" dirty="0"/>
            <a:t>Diversidad genética</a:t>
          </a:r>
        </a:p>
      </dgm:t>
    </dgm:pt>
    <dgm:pt modelId="{AB488398-3011-4648-9C05-FE3FD21FA296}" type="parTrans" cxnId="{0AD8DA3C-C2A4-4CD6-A6E3-169B8BE1F07D}">
      <dgm:prSet/>
      <dgm:spPr/>
      <dgm:t>
        <a:bodyPr/>
        <a:lstStyle/>
        <a:p>
          <a:endParaRPr lang="es-CO"/>
        </a:p>
      </dgm:t>
    </dgm:pt>
    <dgm:pt modelId="{3485D3E1-1E98-4CFF-AD9B-A77792C6D217}" type="sibTrans" cxnId="{0AD8DA3C-C2A4-4CD6-A6E3-169B8BE1F07D}">
      <dgm:prSet/>
      <dgm:spPr/>
      <dgm:t>
        <a:bodyPr/>
        <a:lstStyle/>
        <a:p>
          <a:endParaRPr lang="es-CO"/>
        </a:p>
      </dgm:t>
    </dgm:pt>
    <dgm:pt modelId="{8446E089-6C75-457F-B57E-41AB5513D061}">
      <dgm:prSet phldrT="[Texto]"/>
      <dgm:spPr/>
      <dgm:t>
        <a:bodyPr/>
        <a:lstStyle/>
        <a:p>
          <a:r>
            <a:rPr lang="es-CO" dirty="0"/>
            <a:t>Eventos de recombinación</a:t>
          </a:r>
        </a:p>
      </dgm:t>
    </dgm:pt>
    <dgm:pt modelId="{2EEFCF7C-5A23-413B-B7A2-E42C4A2B33A9}" type="parTrans" cxnId="{ED4BF355-67EB-4DB7-82B1-96849B341B03}">
      <dgm:prSet/>
      <dgm:spPr/>
      <dgm:t>
        <a:bodyPr/>
        <a:lstStyle/>
        <a:p>
          <a:endParaRPr lang="es-CO"/>
        </a:p>
      </dgm:t>
    </dgm:pt>
    <dgm:pt modelId="{B266256B-3E9F-43CC-A3AD-CEFA908431E1}" type="sibTrans" cxnId="{ED4BF355-67EB-4DB7-82B1-96849B341B03}">
      <dgm:prSet/>
      <dgm:spPr/>
      <dgm:t>
        <a:bodyPr/>
        <a:lstStyle/>
        <a:p>
          <a:endParaRPr lang="es-CO"/>
        </a:p>
      </dgm:t>
    </dgm:pt>
    <dgm:pt modelId="{03FC0D66-896E-45B9-BCA9-B9B2638B9D99}" type="pres">
      <dgm:prSet presAssocID="{B549F9A3-137F-4358-A233-5585A05D7B7B}" presName="Name0" presStyleCnt="0">
        <dgm:presLayoutVars>
          <dgm:chMax val="7"/>
          <dgm:chPref val="7"/>
          <dgm:dir/>
        </dgm:presLayoutVars>
      </dgm:prSet>
      <dgm:spPr/>
    </dgm:pt>
    <dgm:pt modelId="{054847D7-6FBE-4B6C-BB7D-4FC74488818B}" type="pres">
      <dgm:prSet presAssocID="{B549F9A3-137F-4358-A233-5585A05D7B7B}" presName="Name1" presStyleCnt="0"/>
      <dgm:spPr/>
    </dgm:pt>
    <dgm:pt modelId="{EEB38C9D-F1F7-4686-B026-CF698918F864}" type="pres">
      <dgm:prSet presAssocID="{B549F9A3-137F-4358-A233-5585A05D7B7B}" presName="cycle" presStyleCnt="0"/>
      <dgm:spPr/>
    </dgm:pt>
    <dgm:pt modelId="{E68CDA68-7192-47FB-85C2-2B4212D2B8C5}" type="pres">
      <dgm:prSet presAssocID="{B549F9A3-137F-4358-A233-5585A05D7B7B}" presName="srcNode" presStyleLbl="node1" presStyleIdx="0" presStyleCnt="3"/>
      <dgm:spPr/>
    </dgm:pt>
    <dgm:pt modelId="{60285291-1CA1-4CDB-BDB3-CF0612133A69}" type="pres">
      <dgm:prSet presAssocID="{B549F9A3-137F-4358-A233-5585A05D7B7B}" presName="conn" presStyleLbl="parChTrans1D2" presStyleIdx="0" presStyleCnt="1"/>
      <dgm:spPr/>
    </dgm:pt>
    <dgm:pt modelId="{D7677F8C-9C1F-4A48-AA8D-12B4BD735763}" type="pres">
      <dgm:prSet presAssocID="{B549F9A3-137F-4358-A233-5585A05D7B7B}" presName="extraNode" presStyleLbl="node1" presStyleIdx="0" presStyleCnt="3"/>
      <dgm:spPr/>
    </dgm:pt>
    <dgm:pt modelId="{FD5EBDD5-46B9-45FC-8578-DE3F264AB69A}" type="pres">
      <dgm:prSet presAssocID="{B549F9A3-137F-4358-A233-5585A05D7B7B}" presName="dstNode" presStyleLbl="node1" presStyleIdx="0" presStyleCnt="3"/>
      <dgm:spPr/>
    </dgm:pt>
    <dgm:pt modelId="{61C9F7D2-167B-4097-B052-C58D1FC681BE}" type="pres">
      <dgm:prSet presAssocID="{70566438-1CFF-4A20-89AB-A535D15437CC}" presName="text_1" presStyleLbl="node1" presStyleIdx="0" presStyleCnt="3">
        <dgm:presLayoutVars>
          <dgm:bulletEnabled val="1"/>
        </dgm:presLayoutVars>
      </dgm:prSet>
      <dgm:spPr/>
    </dgm:pt>
    <dgm:pt modelId="{16C0F5D9-E1AF-478B-8DD6-AFFE323729F3}" type="pres">
      <dgm:prSet presAssocID="{70566438-1CFF-4A20-89AB-A535D15437CC}" presName="accent_1" presStyleCnt="0"/>
      <dgm:spPr/>
    </dgm:pt>
    <dgm:pt modelId="{093279AC-AE56-47A0-BBE1-21AE7557A416}" type="pres">
      <dgm:prSet presAssocID="{70566438-1CFF-4A20-89AB-A535D15437CC}" presName="accentRepeatNode" presStyleLbl="solidFgAcc1" presStyleIdx="0" presStyleCnt="3"/>
      <dgm:spPr/>
    </dgm:pt>
    <dgm:pt modelId="{DEEED833-9318-4B0D-AF34-0EED0CD7CA24}" type="pres">
      <dgm:prSet presAssocID="{8A301822-90CC-4E63-81C5-988E07A10FA1}" presName="text_2" presStyleLbl="node1" presStyleIdx="1" presStyleCnt="3">
        <dgm:presLayoutVars>
          <dgm:bulletEnabled val="1"/>
        </dgm:presLayoutVars>
      </dgm:prSet>
      <dgm:spPr/>
    </dgm:pt>
    <dgm:pt modelId="{4B65E857-2B45-48C4-9E60-FB02EDD25453}" type="pres">
      <dgm:prSet presAssocID="{8A301822-90CC-4E63-81C5-988E07A10FA1}" presName="accent_2" presStyleCnt="0"/>
      <dgm:spPr/>
    </dgm:pt>
    <dgm:pt modelId="{70E84A5B-79D1-4F96-B7A5-31D15630E597}" type="pres">
      <dgm:prSet presAssocID="{8A301822-90CC-4E63-81C5-988E07A10FA1}" presName="accentRepeatNode" presStyleLbl="solidFgAcc1" presStyleIdx="1" presStyleCnt="3"/>
      <dgm:spPr/>
    </dgm:pt>
    <dgm:pt modelId="{EBDC9234-FF65-4776-9250-DF42BA7FA3B0}" type="pres">
      <dgm:prSet presAssocID="{8446E089-6C75-457F-B57E-41AB5513D061}" presName="text_3" presStyleLbl="node1" presStyleIdx="2" presStyleCnt="3">
        <dgm:presLayoutVars>
          <dgm:bulletEnabled val="1"/>
        </dgm:presLayoutVars>
      </dgm:prSet>
      <dgm:spPr/>
    </dgm:pt>
    <dgm:pt modelId="{CF51E51F-5AEE-47ED-841C-2B09D9B78DC3}" type="pres">
      <dgm:prSet presAssocID="{8446E089-6C75-457F-B57E-41AB5513D061}" presName="accent_3" presStyleCnt="0"/>
      <dgm:spPr/>
    </dgm:pt>
    <dgm:pt modelId="{C36C5854-B782-44FE-8C46-10DA1EAC1D31}" type="pres">
      <dgm:prSet presAssocID="{8446E089-6C75-457F-B57E-41AB5513D061}" presName="accentRepeatNode" presStyleLbl="solidFgAcc1" presStyleIdx="2" presStyleCnt="3"/>
      <dgm:spPr/>
    </dgm:pt>
  </dgm:ptLst>
  <dgm:cxnLst>
    <dgm:cxn modelId="{DA422A27-3D8C-4973-A05D-1547F5B35C80}" type="presOf" srcId="{9D74F2EF-069F-49F9-9A02-0743F89DE81B}" destId="{60285291-1CA1-4CDB-BDB3-CF0612133A69}" srcOrd="0" destOrd="0" presId="urn:microsoft.com/office/officeart/2008/layout/VerticalCurvedList"/>
    <dgm:cxn modelId="{0AD8DA3C-C2A4-4CD6-A6E3-169B8BE1F07D}" srcId="{B549F9A3-137F-4358-A233-5585A05D7B7B}" destId="{8A301822-90CC-4E63-81C5-988E07A10FA1}" srcOrd="1" destOrd="0" parTransId="{AB488398-3011-4648-9C05-FE3FD21FA296}" sibTransId="{3485D3E1-1E98-4CFF-AD9B-A77792C6D217}"/>
    <dgm:cxn modelId="{ED4BF355-67EB-4DB7-82B1-96849B341B03}" srcId="{B549F9A3-137F-4358-A233-5585A05D7B7B}" destId="{8446E089-6C75-457F-B57E-41AB5513D061}" srcOrd="2" destOrd="0" parTransId="{2EEFCF7C-5A23-413B-B7A2-E42C4A2B33A9}" sibTransId="{B266256B-3E9F-43CC-A3AD-CEFA908431E1}"/>
    <dgm:cxn modelId="{78FAD78F-DC7F-4CBF-8DCA-776812C8F127}" type="presOf" srcId="{B549F9A3-137F-4358-A233-5585A05D7B7B}" destId="{03FC0D66-896E-45B9-BCA9-B9B2638B9D99}" srcOrd="0" destOrd="0" presId="urn:microsoft.com/office/officeart/2008/layout/VerticalCurvedList"/>
    <dgm:cxn modelId="{E8DE3995-9883-4225-80DA-CC0626F288EB}" type="presOf" srcId="{8446E089-6C75-457F-B57E-41AB5513D061}" destId="{EBDC9234-FF65-4776-9250-DF42BA7FA3B0}" srcOrd="0" destOrd="0" presId="urn:microsoft.com/office/officeart/2008/layout/VerticalCurvedList"/>
    <dgm:cxn modelId="{DF8CC29E-D4C6-4A5C-95D7-0ED2757C66AA}" type="presOf" srcId="{70566438-1CFF-4A20-89AB-A535D15437CC}" destId="{61C9F7D2-167B-4097-B052-C58D1FC681BE}" srcOrd="0" destOrd="0" presId="urn:microsoft.com/office/officeart/2008/layout/VerticalCurvedList"/>
    <dgm:cxn modelId="{02C139AE-136E-401B-A89B-BB775BF165D3}" type="presOf" srcId="{8A301822-90CC-4E63-81C5-988E07A10FA1}" destId="{DEEED833-9318-4B0D-AF34-0EED0CD7CA24}" srcOrd="0" destOrd="0" presId="urn:microsoft.com/office/officeart/2008/layout/VerticalCurvedList"/>
    <dgm:cxn modelId="{2D8478CD-5D9A-4103-B563-253FE751D250}" srcId="{B549F9A3-137F-4358-A233-5585A05D7B7B}" destId="{70566438-1CFF-4A20-89AB-A535D15437CC}" srcOrd="0" destOrd="0" parTransId="{E2C47969-A281-4F0C-95BE-B7C5CE0E4C06}" sibTransId="{9D74F2EF-069F-49F9-9A02-0743F89DE81B}"/>
    <dgm:cxn modelId="{EDC60CCA-2E7B-46E6-858A-AF29FA97E287}" type="presParOf" srcId="{03FC0D66-896E-45B9-BCA9-B9B2638B9D99}" destId="{054847D7-6FBE-4B6C-BB7D-4FC74488818B}" srcOrd="0" destOrd="0" presId="urn:microsoft.com/office/officeart/2008/layout/VerticalCurvedList"/>
    <dgm:cxn modelId="{95CCD6DE-D92A-42F2-BE33-24B8E2B73438}" type="presParOf" srcId="{054847D7-6FBE-4B6C-BB7D-4FC74488818B}" destId="{EEB38C9D-F1F7-4686-B026-CF698918F864}" srcOrd="0" destOrd="0" presId="urn:microsoft.com/office/officeart/2008/layout/VerticalCurvedList"/>
    <dgm:cxn modelId="{F7C997CD-0C57-4CC9-80F4-29D12910E781}" type="presParOf" srcId="{EEB38C9D-F1F7-4686-B026-CF698918F864}" destId="{E68CDA68-7192-47FB-85C2-2B4212D2B8C5}" srcOrd="0" destOrd="0" presId="urn:microsoft.com/office/officeart/2008/layout/VerticalCurvedList"/>
    <dgm:cxn modelId="{C0713CCE-8628-44CD-9ACD-54E93209081C}" type="presParOf" srcId="{EEB38C9D-F1F7-4686-B026-CF698918F864}" destId="{60285291-1CA1-4CDB-BDB3-CF0612133A69}" srcOrd="1" destOrd="0" presId="urn:microsoft.com/office/officeart/2008/layout/VerticalCurvedList"/>
    <dgm:cxn modelId="{443F46AA-8E4A-416A-8E5E-8665E735FCEB}" type="presParOf" srcId="{EEB38C9D-F1F7-4686-B026-CF698918F864}" destId="{D7677F8C-9C1F-4A48-AA8D-12B4BD735763}" srcOrd="2" destOrd="0" presId="urn:microsoft.com/office/officeart/2008/layout/VerticalCurvedList"/>
    <dgm:cxn modelId="{E1C619D4-6215-493E-BE8A-2A29AF5EAAC4}" type="presParOf" srcId="{EEB38C9D-F1F7-4686-B026-CF698918F864}" destId="{FD5EBDD5-46B9-45FC-8578-DE3F264AB69A}" srcOrd="3" destOrd="0" presId="urn:microsoft.com/office/officeart/2008/layout/VerticalCurvedList"/>
    <dgm:cxn modelId="{83EEA329-DA2F-449E-B565-067549E0C1BB}" type="presParOf" srcId="{054847D7-6FBE-4B6C-BB7D-4FC74488818B}" destId="{61C9F7D2-167B-4097-B052-C58D1FC681BE}" srcOrd="1" destOrd="0" presId="urn:microsoft.com/office/officeart/2008/layout/VerticalCurvedList"/>
    <dgm:cxn modelId="{5D31044B-A98E-43BA-834B-9F1DB32513B7}" type="presParOf" srcId="{054847D7-6FBE-4B6C-BB7D-4FC74488818B}" destId="{16C0F5D9-E1AF-478B-8DD6-AFFE323729F3}" srcOrd="2" destOrd="0" presId="urn:microsoft.com/office/officeart/2008/layout/VerticalCurvedList"/>
    <dgm:cxn modelId="{2CD69B82-288A-4565-820C-81D4FBAB0CAC}" type="presParOf" srcId="{16C0F5D9-E1AF-478B-8DD6-AFFE323729F3}" destId="{093279AC-AE56-47A0-BBE1-21AE7557A416}" srcOrd="0" destOrd="0" presId="urn:microsoft.com/office/officeart/2008/layout/VerticalCurvedList"/>
    <dgm:cxn modelId="{AA98A061-D3BC-4E7C-BAE8-0E1AE913E193}" type="presParOf" srcId="{054847D7-6FBE-4B6C-BB7D-4FC74488818B}" destId="{DEEED833-9318-4B0D-AF34-0EED0CD7CA24}" srcOrd="3" destOrd="0" presId="urn:microsoft.com/office/officeart/2008/layout/VerticalCurvedList"/>
    <dgm:cxn modelId="{5D9D4DD7-EC69-497E-BDB9-D3EFD5B857CA}" type="presParOf" srcId="{054847D7-6FBE-4B6C-BB7D-4FC74488818B}" destId="{4B65E857-2B45-48C4-9E60-FB02EDD25453}" srcOrd="4" destOrd="0" presId="urn:microsoft.com/office/officeart/2008/layout/VerticalCurvedList"/>
    <dgm:cxn modelId="{E188C004-1EDF-4DB3-820B-E05359E4285B}" type="presParOf" srcId="{4B65E857-2B45-48C4-9E60-FB02EDD25453}" destId="{70E84A5B-79D1-4F96-B7A5-31D15630E597}" srcOrd="0" destOrd="0" presId="urn:microsoft.com/office/officeart/2008/layout/VerticalCurvedList"/>
    <dgm:cxn modelId="{6F76B473-7C5B-41E4-A111-B0E4B5233096}" type="presParOf" srcId="{054847D7-6FBE-4B6C-BB7D-4FC74488818B}" destId="{EBDC9234-FF65-4776-9250-DF42BA7FA3B0}" srcOrd="5" destOrd="0" presId="urn:microsoft.com/office/officeart/2008/layout/VerticalCurvedList"/>
    <dgm:cxn modelId="{826DE068-F9E2-4842-B961-FE4506D39FC1}" type="presParOf" srcId="{054847D7-6FBE-4B6C-BB7D-4FC74488818B}" destId="{CF51E51F-5AEE-47ED-841C-2B09D9B78DC3}" srcOrd="6" destOrd="0" presId="urn:microsoft.com/office/officeart/2008/layout/VerticalCurvedList"/>
    <dgm:cxn modelId="{2C9BECBE-7CFA-4D08-963C-EB95DE0B50C2}" type="presParOf" srcId="{CF51E51F-5AEE-47ED-841C-2B09D9B78DC3}" destId="{C36C5854-B782-44FE-8C46-10DA1EAC1D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426AD-3E7A-45DB-8E1B-F7667005456F}">
      <dsp:nvSpPr>
        <dsp:cNvPr id="0" name=""/>
        <dsp:cNvSpPr/>
      </dsp:nvSpPr>
      <dsp:spPr>
        <a:xfrm rot="10800000">
          <a:off x="1465286" y="434"/>
          <a:ext cx="4969363" cy="8544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75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Construir el set de datos</a:t>
          </a:r>
        </a:p>
      </dsp:txBody>
      <dsp:txXfrm rot="10800000">
        <a:off x="1678891" y="434"/>
        <a:ext cx="4755758" cy="854419"/>
      </dsp:txXfrm>
    </dsp:sp>
    <dsp:sp modelId="{CAF61A7A-3E07-4668-8D49-CCD9042CF990}">
      <dsp:nvSpPr>
        <dsp:cNvPr id="0" name=""/>
        <dsp:cNvSpPr/>
      </dsp:nvSpPr>
      <dsp:spPr>
        <a:xfrm>
          <a:off x="1038076" y="434"/>
          <a:ext cx="854419" cy="8544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CFE01-CC81-4371-A61A-A1607B302F64}">
      <dsp:nvSpPr>
        <dsp:cNvPr id="0" name=""/>
        <dsp:cNvSpPr/>
      </dsp:nvSpPr>
      <dsp:spPr>
        <a:xfrm rot="10800000">
          <a:off x="1465286" y="1109904"/>
          <a:ext cx="4969363" cy="854419"/>
        </a:xfrm>
        <a:prstGeom prst="homePlat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75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Elegir un modelo de evolución</a:t>
          </a:r>
        </a:p>
      </dsp:txBody>
      <dsp:txXfrm rot="10800000">
        <a:off x="1678891" y="1109904"/>
        <a:ext cx="4755758" cy="854419"/>
      </dsp:txXfrm>
    </dsp:sp>
    <dsp:sp modelId="{C45C174D-1922-453E-AF78-57FA4CF5B769}">
      <dsp:nvSpPr>
        <dsp:cNvPr id="0" name=""/>
        <dsp:cNvSpPr/>
      </dsp:nvSpPr>
      <dsp:spPr>
        <a:xfrm>
          <a:off x="1038076" y="1109904"/>
          <a:ext cx="854419" cy="85441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B93E8-6539-45ED-88EE-4C3A1703CC4C}">
      <dsp:nvSpPr>
        <dsp:cNvPr id="0" name=""/>
        <dsp:cNvSpPr/>
      </dsp:nvSpPr>
      <dsp:spPr>
        <a:xfrm rot="10800000">
          <a:off x="1465286" y="2219374"/>
          <a:ext cx="4969363" cy="854419"/>
        </a:xfrm>
        <a:prstGeom prst="homePlat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75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Escoger un método filogenético</a:t>
          </a:r>
        </a:p>
      </dsp:txBody>
      <dsp:txXfrm rot="10800000">
        <a:off x="1678891" y="2219374"/>
        <a:ext cx="4755758" cy="854419"/>
      </dsp:txXfrm>
    </dsp:sp>
    <dsp:sp modelId="{B671D9E7-F2B2-46C1-9E13-CDBD75F57EF4}">
      <dsp:nvSpPr>
        <dsp:cNvPr id="0" name=""/>
        <dsp:cNvSpPr/>
      </dsp:nvSpPr>
      <dsp:spPr>
        <a:xfrm>
          <a:off x="1038076" y="2219374"/>
          <a:ext cx="854419" cy="8544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15DE8-7112-41AE-B3BB-4381456CA2CA}">
      <dsp:nvSpPr>
        <dsp:cNvPr id="0" name=""/>
        <dsp:cNvSpPr/>
      </dsp:nvSpPr>
      <dsp:spPr>
        <a:xfrm rot="10800000">
          <a:off x="1465286" y="3328844"/>
          <a:ext cx="4969363" cy="854419"/>
        </a:xfrm>
        <a:prstGeom prst="homePlat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75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Seleccionar herramientas</a:t>
          </a:r>
        </a:p>
      </dsp:txBody>
      <dsp:txXfrm rot="10800000">
        <a:off x="1678891" y="3328844"/>
        <a:ext cx="4755758" cy="854419"/>
      </dsp:txXfrm>
    </dsp:sp>
    <dsp:sp modelId="{3AED4E35-EE5E-4796-8A4F-E1088DB283AB}">
      <dsp:nvSpPr>
        <dsp:cNvPr id="0" name=""/>
        <dsp:cNvSpPr/>
      </dsp:nvSpPr>
      <dsp:spPr>
        <a:xfrm>
          <a:off x="1038076" y="3328844"/>
          <a:ext cx="854419" cy="85441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426AD-3E7A-45DB-8E1B-F7667005456F}">
      <dsp:nvSpPr>
        <dsp:cNvPr id="0" name=""/>
        <dsp:cNvSpPr/>
      </dsp:nvSpPr>
      <dsp:spPr>
        <a:xfrm rot="10800000">
          <a:off x="1465286" y="434"/>
          <a:ext cx="4969363" cy="85441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75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Construir el set de datos</a:t>
          </a:r>
        </a:p>
      </dsp:txBody>
      <dsp:txXfrm rot="10800000">
        <a:off x="1678891" y="434"/>
        <a:ext cx="4755758" cy="854419"/>
      </dsp:txXfrm>
    </dsp:sp>
    <dsp:sp modelId="{CAF61A7A-3E07-4668-8D49-CCD9042CF990}">
      <dsp:nvSpPr>
        <dsp:cNvPr id="0" name=""/>
        <dsp:cNvSpPr/>
      </dsp:nvSpPr>
      <dsp:spPr>
        <a:xfrm>
          <a:off x="1038076" y="434"/>
          <a:ext cx="854419" cy="8544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CFE01-CC81-4371-A61A-A1607B302F64}">
      <dsp:nvSpPr>
        <dsp:cNvPr id="0" name=""/>
        <dsp:cNvSpPr/>
      </dsp:nvSpPr>
      <dsp:spPr>
        <a:xfrm rot="10800000">
          <a:off x="1465286" y="1109904"/>
          <a:ext cx="4969363" cy="854419"/>
        </a:xfrm>
        <a:prstGeom prst="homePlat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75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Elegir un modelo de evolución</a:t>
          </a:r>
        </a:p>
      </dsp:txBody>
      <dsp:txXfrm rot="10800000">
        <a:off x="1678891" y="1109904"/>
        <a:ext cx="4755758" cy="854419"/>
      </dsp:txXfrm>
    </dsp:sp>
    <dsp:sp modelId="{C45C174D-1922-453E-AF78-57FA4CF5B769}">
      <dsp:nvSpPr>
        <dsp:cNvPr id="0" name=""/>
        <dsp:cNvSpPr/>
      </dsp:nvSpPr>
      <dsp:spPr>
        <a:xfrm>
          <a:off x="1038076" y="1109904"/>
          <a:ext cx="854419" cy="85441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B93E8-6539-45ED-88EE-4C3A1703CC4C}">
      <dsp:nvSpPr>
        <dsp:cNvPr id="0" name=""/>
        <dsp:cNvSpPr/>
      </dsp:nvSpPr>
      <dsp:spPr>
        <a:xfrm rot="10800000">
          <a:off x="1465286" y="2219374"/>
          <a:ext cx="4969363" cy="854419"/>
        </a:xfrm>
        <a:prstGeom prst="homePlat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75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Escoger un método filogenético</a:t>
          </a:r>
        </a:p>
      </dsp:txBody>
      <dsp:txXfrm rot="10800000">
        <a:off x="1678891" y="2219374"/>
        <a:ext cx="4755758" cy="854419"/>
      </dsp:txXfrm>
    </dsp:sp>
    <dsp:sp modelId="{B671D9E7-F2B2-46C1-9E13-CDBD75F57EF4}">
      <dsp:nvSpPr>
        <dsp:cNvPr id="0" name=""/>
        <dsp:cNvSpPr/>
      </dsp:nvSpPr>
      <dsp:spPr>
        <a:xfrm>
          <a:off x="1038076" y="2219374"/>
          <a:ext cx="854419" cy="8544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15DE8-7112-41AE-B3BB-4381456CA2CA}">
      <dsp:nvSpPr>
        <dsp:cNvPr id="0" name=""/>
        <dsp:cNvSpPr/>
      </dsp:nvSpPr>
      <dsp:spPr>
        <a:xfrm rot="10800000">
          <a:off x="1465286" y="3328844"/>
          <a:ext cx="4969363" cy="854419"/>
        </a:xfrm>
        <a:prstGeom prst="homePlat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75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Seleccionar herramientas</a:t>
          </a:r>
        </a:p>
      </dsp:txBody>
      <dsp:txXfrm rot="10800000">
        <a:off x="1678891" y="3328844"/>
        <a:ext cx="4755758" cy="854419"/>
      </dsp:txXfrm>
    </dsp:sp>
    <dsp:sp modelId="{3AED4E35-EE5E-4796-8A4F-E1088DB283AB}">
      <dsp:nvSpPr>
        <dsp:cNvPr id="0" name=""/>
        <dsp:cNvSpPr/>
      </dsp:nvSpPr>
      <dsp:spPr>
        <a:xfrm>
          <a:off x="1038076" y="3328844"/>
          <a:ext cx="854419" cy="85441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7A701-3952-493F-8AB6-0481D5A46BC8}">
      <dsp:nvSpPr>
        <dsp:cNvPr id="0" name=""/>
        <dsp:cNvSpPr/>
      </dsp:nvSpPr>
      <dsp:spPr>
        <a:xfrm>
          <a:off x="0" y="0"/>
          <a:ext cx="5845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20B1B-341F-468D-A12C-093C52BEE295}">
      <dsp:nvSpPr>
        <dsp:cNvPr id="0" name=""/>
        <dsp:cNvSpPr/>
      </dsp:nvSpPr>
      <dsp:spPr>
        <a:xfrm>
          <a:off x="0" y="0"/>
          <a:ext cx="5845262" cy="878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¿Qué región?</a:t>
          </a:r>
        </a:p>
      </dsp:txBody>
      <dsp:txXfrm>
        <a:off x="0" y="0"/>
        <a:ext cx="5845262" cy="878144"/>
      </dsp:txXfrm>
    </dsp:sp>
    <dsp:sp modelId="{E46AB77A-DEA5-4614-A86F-2FFD04F74A4F}">
      <dsp:nvSpPr>
        <dsp:cNvPr id="0" name=""/>
        <dsp:cNvSpPr/>
      </dsp:nvSpPr>
      <dsp:spPr>
        <a:xfrm>
          <a:off x="0" y="878144"/>
          <a:ext cx="5845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0D6C7-CE04-4D84-A6EA-F199D4A6735F}">
      <dsp:nvSpPr>
        <dsp:cNvPr id="0" name=""/>
        <dsp:cNvSpPr/>
      </dsp:nvSpPr>
      <dsp:spPr>
        <a:xfrm>
          <a:off x="0" y="878144"/>
          <a:ext cx="5845262" cy="878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Seleccionar secuencias</a:t>
          </a:r>
        </a:p>
      </dsp:txBody>
      <dsp:txXfrm>
        <a:off x="0" y="878144"/>
        <a:ext cx="5845262" cy="878144"/>
      </dsp:txXfrm>
    </dsp:sp>
    <dsp:sp modelId="{61558D88-52E9-4D83-BD83-AA225DC717F0}">
      <dsp:nvSpPr>
        <dsp:cNvPr id="0" name=""/>
        <dsp:cNvSpPr/>
      </dsp:nvSpPr>
      <dsp:spPr>
        <a:xfrm>
          <a:off x="0" y="1756289"/>
          <a:ext cx="5845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19B4B-19B0-45CE-BEDC-E3345CB58A9E}">
      <dsp:nvSpPr>
        <dsp:cNvPr id="0" name=""/>
        <dsp:cNvSpPr/>
      </dsp:nvSpPr>
      <dsp:spPr>
        <a:xfrm>
          <a:off x="0" y="1756289"/>
          <a:ext cx="5845262" cy="878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Señal filogenética</a:t>
          </a:r>
        </a:p>
      </dsp:txBody>
      <dsp:txXfrm>
        <a:off x="0" y="1756289"/>
        <a:ext cx="5845262" cy="878144"/>
      </dsp:txXfrm>
    </dsp:sp>
    <dsp:sp modelId="{162842B0-BFF3-43B2-89F5-8B2C2FE252F8}">
      <dsp:nvSpPr>
        <dsp:cNvPr id="0" name=""/>
        <dsp:cNvSpPr/>
      </dsp:nvSpPr>
      <dsp:spPr>
        <a:xfrm>
          <a:off x="0" y="2634434"/>
          <a:ext cx="5845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F606B-8C99-4EC2-95C6-554D70A9DBC0}">
      <dsp:nvSpPr>
        <dsp:cNvPr id="0" name=""/>
        <dsp:cNvSpPr/>
      </dsp:nvSpPr>
      <dsp:spPr>
        <a:xfrm>
          <a:off x="0" y="2634434"/>
          <a:ext cx="5845262" cy="878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100" kern="1200" dirty="0"/>
            <a:t>Señal temporal</a:t>
          </a:r>
        </a:p>
      </dsp:txBody>
      <dsp:txXfrm>
        <a:off x="0" y="2634434"/>
        <a:ext cx="5845262" cy="878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85291-1CA1-4CDB-BDB3-CF0612133A69}">
      <dsp:nvSpPr>
        <dsp:cNvPr id="0" name=""/>
        <dsp:cNvSpPr/>
      </dsp:nvSpPr>
      <dsp:spPr>
        <a:xfrm>
          <a:off x="-5028229" y="-770371"/>
          <a:ext cx="5988250" cy="5988250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9F7D2-167B-4097-B052-C58D1FC681BE}">
      <dsp:nvSpPr>
        <dsp:cNvPr id="0" name=""/>
        <dsp:cNvSpPr/>
      </dsp:nvSpPr>
      <dsp:spPr>
        <a:xfrm>
          <a:off x="617446" y="444750"/>
          <a:ext cx="6399754" cy="889501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042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700" kern="1200" dirty="0"/>
            <a:t>Tamaño de la secuencia</a:t>
          </a:r>
        </a:p>
      </dsp:txBody>
      <dsp:txXfrm>
        <a:off x="617446" y="444750"/>
        <a:ext cx="6399754" cy="889501"/>
      </dsp:txXfrm>
    </dsp:sp>
    <dsp:sp modelId="{093279AC-AE56-47A0-BBE1-21AE7557A416}">
      <dsp:nvSpPr>
        <dsp:cNvPr id="0" name=""/>
        <dsp:cNvSpPr/>
      </dsp:nvSpPr>
      <dsp:spPr>
        <a:xfrm>
          <a:off x="61507" y="333563"/>
          <a:ext cx="1111877" cy="11118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ED833-9318-4B0D-AF34-0EED0CD7CA24}">
      <dsp:nvSpPr>
        <dsp:cNvPr id="0" name=""/>
        <dsp:cNvSpPr/>
      </dsp:nvSpPr>
      <dsp:spPr>
        <a:xfrm>
          <a:off x="940779" y="1779003"/>
          <a:ext cx="6076420" cy="889501"/>
        </a:xfrm>
        <a:prstGeom prst="rect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042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700" kern="1200" dirty="0"/>
            <a:t>Diversidad genética</a:t>
          </a:r>
        </a:p>
      </dsp:txBody>
      <dsp:txXfrm>
        <a:off x="940779" y="1779003"/>
        <a:ext cx="6076420" cy="889501"/>
      </dsp:txXfrm>
    </dsp:sp>
    <dsp:sp modelId="{70E84A5B-79D1-4F96-B7A5-31D15630E597}">
      <dsp:nvSpPr>
        <dsp:cNvPr id="0" name=""/>
        <dsp:cNvSpPr/>
      </dsp:nvSpPr>
      <dsp:spPr>
        <a:xfrm>
          <a:off x="384841" y="1667815"/>
          <a:ext cx="1111877" cy="11118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C9234-FF65-4776-9250-DF42BA7FA3B0}">
      <dsp:nvSpPr>
        <dsp:cNvPr id="0" name=""/>
        <dsp:cNvSpPr/>
      </dsp:nvSpPr>
      <dsp:spPr>
        <a:xfrm>
          <a:off x="617446" y="3113255"/>
          <a:ext cx="6399754" cy="889501"/>
        </a:xfrm>
        <a:prstGeom prst="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042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700" kern="1200" dirty="0"/>
            <a:t>Eventos de recombinación</a:t>
          </a:r>
        </a:p>
      </dsp:txBody>
      <dsp:txXfrm>
        <a:off x="617446" y="3113255"/>
        <a:ext cx="6399754" cy="889501"/>
      </dsp:txXfrm>
    </dsp:sp>
    <dsp:sp modelId="{C36C5854-B782-44FE-8C46-10DA1EAC1D31}">
      <dsp:nvSpPr>
        <dsp:cNvPr id="0" name=""/>
        <dsp:cNvSpPr/>
      </dsp:nvSpPr>
      <dsp:spPr>
        <a:xfrm>
          <a:off x="61507" y="3002067"/>
          <a:ext cx="1111877" cy="11118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79520871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1313" y="858838"/>
            <a:ext cx="4110037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22479520871_0_1142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22479520871_0_1142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4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Hipotesis de grado de homologia razgos heredados por un ancestor común. Filogenomica eliminar extremos porque son ambiguos. Visualizacion manual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64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 modelo que no subestime la complejidad de los datos</a:t>
            </a:r>
            <a:endParaRPr/>
          </a:p>
        </p:txBody>
      </p:sp>
      <p:sp>
        <p:nvSpPr>
          <p:cNvPr id="294" name="Google Shape;29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2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Basados en distancias, matrices de distancias entre secuencias cual secuencia es mas proxima y cual no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Basados en caracteres: cada sitio es observado de manera independiente.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Verosimilitud: inferencia a partir de un conjunto de datos. Es la probablilidad de observar un arbol y se necesitan un numero Elevado de arboles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Incertidumbre en los datos porque los parametros son exactos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Bayesiano incertidumbre en los parametrosporque los datos son exactos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Probabilidad de A (probabilidad a priori) y B (es un suceso cualquiera)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479520871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1313" y="858838"/>
            <a:ext cx="4110037" cy="2312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2479520871_0_1120:notes"/>
          <p:cNvSpPr txBox="1">
            <a:spLocks noGrp="1"/>
          </p:cNvSpPr>
          <p:nvPr>
            <p:ph type="body" idx="1"/>
          </p:nvPr>
        </p:nvSpPr>
        <p:spPr>
          <a:xfrm>
            <a:off x="987267" y="3300044"/>
            <a:ext cx="78981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g22479520871_0_1120:notes"/>
          <p:cNvSpPr txBox="1">
            <a:spLocks noGrp="1"/>
          </p:cNvSpPr>
          <p:nvPr>
            <p:ph type="sldNum" idx="12"/>
          </p:nvPr>
        </p:nvSpPr>
        <p:spPr>
          <a:xfrm>
            <a:off x="5592796" y="6513409"/>
            <a:ext cx="4278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Valor estadístico mínimo para inferir que dos cepas se encuentran relacionadas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Bayesiano valores de probabildad 0,95</a:t>
            </a:r>
            <a:endParaRPr/>
          </a:p>
        </p:txBody>
      </p:sp>
      <p:sp>
        <p:nvSpPr>
          <p:cNvPr id="349" name="Google Shape;34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Son hipotesis que reconstruyen eventos entre ancestros decendientes más probables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479520871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2713" y="514350"/>
            <a:ext cx="4567237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2479520871_0_1220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479520871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2713" y="514350"/>
            <a:ext cx="4567237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2479520871_0_1215:notes"/>
          <p:cNvSpPr txBox="1">
            <a:spLocks noGrp="1"/>
          </p:cNvSpPr>
          <p:nvPr>
            <p:ph type="body" idx="1"/>
          </p:nvPr>
        </p:nvSpPr>
        <p:spPr>
          <a:xfrm>
            <a:off x="987265" y="3257550"/>
            <a:ext cx="78981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000" tIns="53500" rIns="107000" bIns="53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1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38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2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5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 ramas estan divididas por puntos de ramificación o nodos internos o nodos externos para denominar una nueva especie. Un nodo permite evidenciar un ancestor comun mas cercano ente los virus b y c. b y c se encuentra mas estrechamente relacionado con respect a d y e porque comparten dos ancestros </a:t>
            </a:r>
            <a:endParaRPr/>
          </a:p>
        </p:txBody>
      </p:sp>
      <p:sp>
        <p:nvSpPr>
          <p:cNvPr id="263" name="Google Shape;26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Politomia</a:t>
            </a:r>
            <a:r>
              <a:rPr lang="en-US" dirty="0"/>
              <a:t> no hay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suficientes</a:t>
            </a:r>
            <a:r>
              <a:rPr lang="en-US" dirty="0"/>
              <a:t> para determiner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orden</a:t>
            </a:r>
            <a:r>
              <a:rPr lang="en-US" dirty="0"/>
              <a:t> de la </a:t>
            </a:r>
            <a:r>
              <a:rPr lang="en-US" dirty="0" err="1"/>
              <a:t>ramificacion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Longitud</a:t>
            </a:r>
            <a:r>
              <a:rPr lang="en-US" dirty="0"/>
              <a:t> de </a:t>
            </a:r>
            <a:r>
              <a:rPr lang="en-US" dirty="0" err="1"/>
              <a:t>ramas</a:t>
            </a:r>
            <a:r>
              <a:rPr lang="en-US" dirty="0"/>
              <a:t> indica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grado</a:t>
            </a:r>
            <a:r>
              <a:rPr lang="en-US" dirty="0"/>
              <a:t> de </a:t>
            </a:r>
            <a:r>
              <a:rPr lang="en-US" dirty="0" err="1"/>
              <a:t>similitud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distancia</a:t>
            </a:r>
            <a:r>
              <a:rPr lang="en-US" dirty="0"/>
              <a:t> </a:t>
            </a:r>
            <a:r>
              <a:rPr lang="en-US" dirty="0" err="1"/>
              <a:t>genetica</a:t>
            </a:r>
            <a:r>
              <a:rPr lang="en-US" dirty="0"/>
              <a:t>, que se traduce </a:t>
            </a:r>
            <a:r>
              <a:rPr lang="en-US" dirty="0" err="1"/>
              <a:t>en</a:t>
            </a:r>
            <a:r>
              <a:rPr lang="en-US" dirty="0"/>
              <a:t> mayor </a:t>
            </a:r>
            <a:r>
              <a:rPr lang="en-US" dirty="0" err="1"/>
              <a:t>variabilidad</a:t>
            </a:r>
            <a:r>
              <a:rPr lang="en-US" dirty="0"/>
              <a:t> </a:t>
            </a:r>
            <a:r>
              <a:rPr lang="en-US" dirty="0" err="1"/>
              <a:t>genética</a:t>
            </a:r>
            <a:r>
              <a:rPr lang="en-US" dirty="0"/>
              <a:t> o </a:t>
            </a:r>
            <a:r>
              <a:rPr lang="en-US" dirty="0" err="1"/>
              <a:t>sustituines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sitio.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 longitude de las </a:t>
            </a:r>
            <a:r>
              <a:rPr lang="en-US" dirty="0" err="1"/>
              <a:t>ramas</a:t>
            </a:r>
            <a:r>
              <a:rPr lang="en-US" dirty="0"/>
              <a:t> Tambien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indicar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divergencia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calibran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arboles</a:t>
            </a:r>
            <a:r>
              <a:rPr lang="en-US" dirty="0"/>
              <a:t> con </a:t>
            </a:r>
            <a:r>
              <a:rPr lang="en-US" dirty="0" err="1"/>
              <a:t>fecha</a:t>
            </a:r>
            <a:r>
              <a:rPr lang="en-US" dirty="0"/>
              <a:t> de </a:t>
            </a:r>
            <a:r>
              <a:rPr lang="en-US" dirty="0" err="1"/>
              <a:t>deteccion</a:t>
            </a:r>
            <a:r>
              <a:rPr lang="en-US" dirty="0"/>
              <a:t>.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reloj</a:t>
            </a:r>
            <a:r>
              <a:rPr lang="en-US" dirty="0"/>
              <a:t> molecular </a:t>
            </a:r>
            <a:r>
              <a:rPr lang="en-US" dirty="0" err="1"/>
              <a:t>asumen</a:t>
            </a:r>
            <a:r>
              <a:rPr lang="en-US" dirty="0"/>
              <a:t>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constantes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Monofiletico</a:t>
            </a:r>
            <a:r>
              <a:rPr lang="en-US" dirty="0"/>
              <a:t>: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decendientes</a:t>
            </a:r>
            <a:r>
              <a:rPr lang="en-US" dirty="0"/>
              <a:t> </a:t>
            </a:r>
            <a:r>
              <a:rPr lang="en-US" dirty="0" err="1"/>
              <a:t>presentan</a:t>
            </a:r>
            <a:r>
              <a:rPr lang="en-US" dirty="0"/>
              <a:t> un ancestor </a:t>
            </a:r>
            <a:r>
              <a:rPr lang="en-US" dirty="0" err="1"/>
              <a:t>comun</a:t>
            </a:r>
            <a:r>
              <a:rPr lang="en-US" dirty="0"/>
              <a:t> mas </a:t>
            </a:r>
            <a:r>
              <a:rPr lang="en-US" dirty="0" err="1"/>
              <a:t>reciente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 no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decendientes</a:t>
            </a:r>
            <a:r>
              <a:rPr lang="en-US" dirty="0"/>
              <a:t> </a:t>
            </a:r>
            <a:r>
              <a:rPr lang="en-US" dirty="0" err="1"/>
              <a:t>presentan</a:t>
            </a:r>
            <a:r>
              <a:rPr lang="en-US" dirty="0"/>
              <a:t> un ancestor </a:t>
            </a:r>
            <a:r>
              <a:rPr lang="en-US" dirty="0" err="1"/>
              <a:t>comun</a:t>
            </a:r>
            <a:r>
              <a:rPr lang="en-US" dirty="0"/>
              <a:t> mas </a:t>
            </a:r>
            <a:r>
              <a:rPr lang="en-US" dirty="0" err="1"/>
              <a:t>reciente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Poli las </a:t>
            </a:r>
            <a:r>
              <a:rPr lang="en-US" dirty="0" err="1"/>
              <a:t>especies</a:t>
            </a:r>
            <a:r>
              <a:rPr lang="en-US" dirty="0"/>
              <a:t> </a:t>
            </a:r>
            <a:r>
              <a:rPr lang="en-US" dirty="0" err="1"/>
              <a:t>evaluadas</a:t>
            </a:r>
            <a:r>
              <a:rPr lang="en-US" dirty="0"/>
              <a:t> </a:t>
            </a:r>
            <a:r>
              <a:rPr lang="en-US" dirty="0" err="1"/>
              <a:t>carecen</a:t>
            </a:r>
            <a:r>
              <a:rPr lang="en-US" dirty="0"/>
              <a:t> ancestor </a:t>
            </a:r>
            <a:r>
              <a:rPr lang="en-US" dirty="0" err="1"/>
              <a:t>comun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367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Politomia no hay datos suficientes para determiner el orden de la ramificacion.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Longitud de ramas indica el grado de similitud mediante distancia genetica, que se traduce en mayor variabilidad genética o sustituines por sitio.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longitude de las ramas Tambien pueden indicar tiempo de divergencia pero si se calibran los arboles con fecha de deteccion. Modelos de reloj molecular asumen tasa de cambios constantes.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Monofiletico: todos los decendientes presentan un ancestor comun mas reciente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 no todos los decendientes presentan un ancestor comun mas reciente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 las especies evaluadas carecen ancestor comun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12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cita">
  <p:cSld name="Capacit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>
            <a:spLocks noGrp="1"/>
          </p:cNvSpPr>
          <p:nvPr>
            <p:ph type="title"/>
          </p:nvPr>
        </p:nvSpPr>
        <p:spPr>
          <a:xfrm>
            <a:off x="838200" y="786230"/>
            <a:ext cx="10515600" cy="13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1"/>
          </p:nvPr>
        </p:nvSpPr>
        <p:spPr>
          <a:xfrm>
            <a:off x="838200" y="2550025"/>
            <a:ext cx="505777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ft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sldNum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Text and bullets">
  <p:cSld name="1_Title, Text and bulle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2479520871_0_1324"/>
          <p:cNvSpPr txBox="1">
            <a:spLocks noGrp="1"/>
          </p:cNvSpPr>
          <p:nvPr>
            <p:ph type="title"/>
          </p:nvPr>
        </p:nvSpPr>
        <p:spPr>
          <a:xfrm>
            <a:off x="767191" y="428625"/>
            <a:ext cx="8698000" cy="80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ctr" anchorCtr="0">
            <a:noAutofit/>
          </a:bodyPr>
          <a:lstStyle>
            <a:lvl1pPr marR="0" lvl="0" algn="l" rtl="0">
              <a:lnSpc>
                <a:spcPct val="96296"/>
              </a:lnSpc>
              <a:spcBef>
                <a:spcPts val="0"/>
              </a:spcBef>
              <a:spcAft>
                <a:spcPts val="0"/>
              </a:spcAft>
              <a:buClr>
                <a:srgbClr val="0097DB"/>
              </a:buClr>
              <a:buSzPts val="2800"/>
              <a:buFont typeface="Arial"/>
              <a:buNone/>
              <a:defRPr sz="3729" b="1" i="0" u="none" strike="noStrike" cap="none">
                <a:solidFill>
                  <a:srgbClr val="0097D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g22479520871_0_1324"/>
          <p:cNvSpPr txBox="1">
            <a:spLocks noGrp="1"/>
          </p:cNvSpPr>
          <p:nvPr>
            <p:ph type="body" idx="1"/>
          </p:nvPr>
        </p:nvSpPr>
        <p:spPr>
          <a:xfrm>
            <a:off x="767005" y="1709772"/>
            <a:ext cx="10546400" cy="445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00" tIns="24100" rIns="48200" bIns="24100" anchor="t" anchorCtr="0">
            <a:noAutofit/>
          </a:bodyPr>
          <a:lstStyle>
            <a:lvl1pPr marL="608853" marR="0" lvl="0" indent="-439727" algn="l" rtl="0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7706" marR="0" lvl="1" indent="-439727" algn="l" rtl="0">
              <a:lnSpc>
                <a:spcPct val="129032"/>
              </a:lnSpc>
              <a:spcBef>
                <a:spcPts val="7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6560" marR="0" lvl="2" indent="-38053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5413" marR="0" lvl="3" indent="-38053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4266" marR="0" lvl="4" indent="-38053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3119" marR="0" lvl="5" indent="-38053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1973" marR="0" lvl="6" indent="-38053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0826" marR="0" lvl="7" indent="-38053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79679" marR="0" lvl="8" indent="-38053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86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g22479520871_0_132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algn="r"/>
            <a:fld id="{00000000-1234-1234-1234-123412341234}" type="slidenum">
              <a:rPr lang="es-CO" smtClean="0"/>
              <a:pPr algn="r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51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60a6909f4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2660a6909f4_0_2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2660a6909f4_0_2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660a6909f4_0_2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455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60a6909f4_0_1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2660a6909f4_0_1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2660a6909f4_0_1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2660a6909f4_0_1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2660a6909f4_0_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60a6909f4_0_18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2660a6909f4_0_18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g2660a6909f4_0_1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2660a6909f4_0_1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2660a6909f4_0_1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60a6909f4_0_1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2660a6909f4_0_1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g2660a6909f4_0_1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2660a6909f4_0_1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2660a6909f4_0_1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2660a6909f4_0_1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60a6909f4_0_19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660a6909f4_0_19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g2660a6909f4_0_19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g2660a6909f4_0_19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g2660a6909f4_0_19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g2660a6909f4_0_1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2660a6909f4_0_1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660a6909f4_0_1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60a6909f4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2660a6909f4_0_2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2660a6909f4_0_2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660a6909f4_0_2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inSalud">
  <p:cSld name="MinSalud">
    <p:bg>
      <p:bgPr>
        <a:solidFill>
          <a:srgbClr val="B3C6E7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6"/>
          <p:cNvSpPr/>
          <p:nvPr/>
        </p:nvSpPr>
        <p:spPr>
          <a:xfrm>
            <a:off x="1" y="0"/>
            <a:ext cx="4544292" cy="6858000"/>
          </a:xfrm>
          <a:prstGeom prst="rect">
            <a:avLst/>
          </a:prstGeom>
          <a:solidFill>
            <a:srgbClr val="F42D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71018" y="5865670"/>
            <a:ext cx="1409288" cy="82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6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328" y="1217377"/>
            <a:ext cx="4544292" cy="95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60a6909f4_0_2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660a6909f4_0_2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7" name="Google Shape;107;g2660a6909f4_0_2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g2660a6909f4_0_2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2660a6909f4_0_2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2660a6909f4_0_2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60a6909f4_0_2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2660a6909f4_0_2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g2660a6909f4_0_2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g2660a6909f4_0_2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2660a6909f4_0_2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2660a6909f4_0_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60a6909f4_0_2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2660a6909f4_0_228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2660a6909f4_0_2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2660a6909f4_0_2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660a6909f4_0_2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60a6909f4_0_23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2660a6909f4_0_23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2660a6909f4_0_2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660a6909f4_0_2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2660a6909f4_0_2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n white bg with patter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674"/>
            <a:ext cx="12190620" cy="5180748"/>
          </a:xfrm>
          <a:prstGeom prst="rect">
            <a:avLst/>
          </a:prstGeom>
        </p:spPr>
      </p:pic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329" y="1701053"/>
            <a:ext cx="11506253" cy="4793876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329" y="266387"/>
            <a:ext cx="8902997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08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86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tx">
  <p:cSld name="Blank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2479520871_0_949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800" cy="230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199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199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199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199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199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199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199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199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199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 sz="1864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9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ul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>
            <a:spLocks noGrp="1"/>
          </p:cNvSpPr>
          <p:nvPr>
            <p:ph type="ctrTitle"/>
          </p:nvPr>
        </p:nvSpPr>
        <p:spPr>
          <a:xfrm>
            <a:off x="1524000" y="2541319"/>
            <a:ext cx="9144000" cy="166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subTitle" idx="1"/>
          </p:nvPr>
        </p:nvSpPr>
        <p:spPr>
          <a:xfrm>
            <a:off x="1524000" y="4455886"/>
            <a:ext cx="9144000" cy="17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ionales">
  <p:cSld name="Misional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vestiga">
  <p:cSld name="Investig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9"/>
          <p:cNvSpPr txBox="1">
            <a:spLocks noGrp="1"/>
          </p:cNvSpPr>
          <p:nvPr>
            <p:ph type="title"/>
          </p:nvPr>
        </p:nvSpPr>
        <p:spPr>
          <a:xfrm>
            <a:off x="838200" y="786230"/>
            <a:ext cx="10515600" cy="13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body" idx="1"/>
          </p:nvPr>
        </p:nvSpPr>
        <p:spPr>
          <a:xfrm>
            <a:off x="838200" y="2550025"/>
            <a:ext cx="505777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ordina">
  <p:cSld name="Coordin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838200" y="786230"/>
            <a:ext cx="10515600" cy="13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838200" y="2550025"/>
            <a:ext cx="505777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gila">
  <p:cSld name="Vigil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1"/>
          <p:cNvSpPr txBox="1">
            <a:spLocks noGrp="1"/>
          </p:cNvSpPr>
          <p:nvPr>
            <p:ph type="title"/>
          </p:nvPr>
        </p:nvSpPr>
        <p:spPr>
          <a:xfrm>
            <a:off x="838200" y="786230"/>
            <a:ext cx="10515600" cy="13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body" idx="1"/>
          </p:nvPr>
        </p:nvSpPr>
        <p:spPr>
          <a:xfrm>
            <a:off x="838200" y="2550025"/>
            <a:ext cx="505777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serva">
  <p:cSld name="Observ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>
            <a:spLocks noGrp="1"/>
          </p:cNvSpPr>
          <p:nvPr>
            <p:ph type="title"/>
          </p:nvPr>
        </p:nvSpPr>
        <p:spPr>
          <a:xfrm>
            <a:off x="838200" y="786230"/>
            <a:ext cx="10515600" cy="13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body" idx="1"/>
          </p:nvPr>
        </p:nvSpPr>
        <p:spPr>
          <a:xfrm>
            <a:off x="838200" y="2550025"/>
            <a:ext cx="505777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e">
  <p:cSld name="Produc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>
            <a:spLocks noGrp="1"/>
          </p:cNvSpPr>
          <p:nvPr>
            <p:ph type="title"/>
          </p:nvPr>
        </p:nvSpPr>
        <p:spPr>
          <a:xfrm>
            <a:off x="838200" y="786230"/>
            <a:ext cx="10515600" cy="13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3"/>
          <p:cNvSpPr txBox="1">
            <a:spLocks noGrp="1"/>
          </p:cNvSpPr>
          <p:nvPr>
            <p:ph type="body" idx="1"/>
          </p:nvPr>
        </p:nvSpPr>
        <p:spPr>
          <a:xfrm>
            <a:off x="838200" y="2550025"/>
            <a:ext cx="505777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60a6909f4_0_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g2660a6909f4_0_1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g2660a6909f4_0_1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g2660a6909f4_0_1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g2660a6909f4_0_1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x.doi.org/10.13140/RG.2.2.14875.0080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140/RG.2.2.14875.0080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oportes_de_%C3%A1rboles_filogen%C3%A9ticos#Bootstrap" TargetMode="External"/><Relationship Id="rId7" Type="http://schemas.openxmlformats.org/officeDocument/2006/relationships/hyperlink" Target="http://dx.doi.org/10.1038/hdy.2013.10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hyperlink" Target="https://es.wikipedia.org/wiki/Soportes_de_%C3%A1rboles_filogen%C3%A9ticos#aLRT" TargetMode="External"/><Relationship Id="rId4" Type="http://schemas.openxmlformats.org/officeDocument/2006/relationships/hyperlink" Target="https://es.wikipedia.org/wiki/Soportes_de_%C3%A1rboles_filogen%C3%A9ticos#Jackknif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react.org/project/4eDYoziLscEJhQFF7y6YPB/7f8bf1e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extstrain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tol.embl.de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uLab-SMU/ggtree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mailto:hruiz@ins.gov.co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54.png"/><Relationship Id="rId4" Type="http://schemas.openxmlformats.org/officeDocument/2006/relationships/hyperlink" Target="mailto:hector.genomica@gmail.co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zuckerberg.zendesk.com/hc/en-us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22479520871_0_1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92" y="46909"/>
            <a:ext cx="2167058" cy="216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2479520871_0_1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595" y="4830568"/>
            <a:ext cx="2046411" cy="146086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2479520871_0_1142"/>
          <p:cNvSpPr txBox="1"/>
          <p:nvPr/>
        </p:nvSpPr>
        <p:spPr>
          <a:xfrm>
            <a:off x="3507941" y="1544364"/>
            <a:ext cx="6577080" cy="151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60858" rIns="121750" bIns="60858" anchor="ctr" anchorCtr="0">
            <a:spAutoFit/>
          </a:bodyPr>
          <a:lstStyle/>
          <a:p>
            <a:pPr algn="ctr">
              <a:buSzPts val="1100"/>
            </a:pPr>
            <a:r>
              <a:rPr lang="es-CO" sz="4528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EPIDEMIOLOGÍA GENÓMICA</a:t>
            </a:r>
            <a:endParaRPr sz="4528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g22479520871_0_1142"/>
          <p:cNvSpPr txBox="1"/>
          <p:nvPr/>
        </p:nvSpPr>
        <p:spPr>
          <a:xfrm>
            <a:off x="4237073" y="970480"/>
            <a:ext cx="5462057" cy="57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60858" rIns="121750" bIns="60858" anchor="t" anchorCtr="0">
            <a:spAutoFit/>
          </a:bodyPr>
          <a:lstStyle/>
          <a:p>
            <a:pPr>
              <a:buSzPts val="2200"/>
            </a:pPr>
            <a:r>
              <a:rPr lang="es-CO" sz="2930" b="1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Curso Teórico-Práctico</a:t>
            </a:r>
            <a:endParaRPr sz="2930"/>
          </a:p>
        </p:txBody>
      </p:sp>
      <p:sp>
        <p:nvSpPr>
          <p:cNvPr id="93" name="Google Shape;93;g22479520871_0_1142"/>
          <p:cNvSpPr txBox="1"/>
          <p:nvPr/>
        </p:nvSpPr>
        <p:spPr>
          <a:xfrm>
            <a:off x="4065452" y="3342484"/>
            <a:ext cx="5462057" cy="135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60858" rIns="121750" bIns="60858" anchor="ctr" anchorCtr="0">
            <a:noAutofit/>
          </a:bodyPr>
          <a:lstStyle/>
          <a:p>
            <a:pPr algn="ctr">
              <a:buSzPts val="2200"/>
            </a:pPr>
            <a:r>
              <a:rPr lang="es-CO" sz="2930" b="1">
                <a:solidFill>
                  <a:srgbClr val="57A7B3"/>
                </a:solidFill>
                <a:latin typeface="Calibri"/>
                <a:ea typeface="Calibri"/>
                <a:cs typeface="Calibri"/>
                <a:sym typeface="Calibri"/>
              </a:rPr>
              <a:t>UNA HERRAMIENTA PARA FORTALECER LA VIGILANCIA DE AGENTES INFECCIOSOS </a:t>
            </a:r>
            <a:endParaRPr sz="2131"/>
          </a:p>
        </p:txBody>
      </p:sp>
      <p:grpSp>
        <p:nvGrpSpPr>
          <p:cNvPr id="94" name="Google Shape;94;g22479520871_0_1142"/>
          <p:cNvGrpSpPr/>
          <p:nvPr/>
        </p:nvGrpSpPr>
        <p:grpSpPr>
          <a:xfrm>
            <a:off x="3423999" y="5249819"/>
            <a:ext cx="8415071" cy="948794"/>
            <a:chOff x="4640964" y="2215180"/>
            <a:chExt cx="4343618" cy="712474"/>
          </a:xfrm>
        </p:grpSpPr>
        <p:sp>
          <p:nvSpPr>
            <p:cNvPr id="95" name="Google Shape;95;g22479520871_0_1142"/>
            <p:cNvSpPr txBox="1"/>
            <p:nvPr/>
          </p:nvSpPr>
          <p:spPr>
            <a:xfrm>
              <a:off x="4642382" y="2281355"/>
              <a:ext cx="4342200" cy="646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750" tIns="60858" rIns="121750" bIns="60858" anchor="t" anchorCtr="0">
              <a:spAutoFit/>
            </a:bodyPr>
            <a:lstStyle/>
            <a:p>
              <a:r>
                <a:rPr lang="es-ES" sz="2397" dirty="0">
                  <a:solidFill>
                    <a:srgbClr val="A5A5A5"/>
                  </a:solidFill>
                  <a:latin typeface="Calibri" panose="020F0502020204030204" pitchFamily="34" charset="0"/>
                </a:rPr>
                <a:t>Día 4: </a:t>
              </a:r>
              <a:r>
                <a:rPr lang="es-ES" sz="2397" b="1" i="1" dirty="0">
                  <a:solidFill>
                    <a:srgbClr val="A5A5A5"/>
                  </a:solidFill>
                  <a:latin typeface="Calibri" panose="020F0502020204030204" pitchFamily="34" charset="0"/>
                </a:rPr>
                <a:t>Filogenia, CZ GEN EPI y Tipificación</a:t>
              </a:r>
              <a:endParaRPr lang="es-ES" sz="2663" dirty="0"/>
            </a:p>
            <a:p>
              <a:r>
                <a:rPr lang="es-ES" sz="2397" dirty="0">
                  <a:solidFill>
                    <a:srgbClr val="A5A5A5"/>
                  </a:solidFill>
                  <a:latin typeface="Calibri" panose="020F0502020204030204" pitchFamily="34" charset="0"/>
                </a:rPr>
                <a:t>Bogotá / Septiembre 26 del 2024</a:t>
              </a:r>
              <a:endParaRPr lang="es-ES" sz="2663" dirty="0"/>
            </a:p>
          </p:txBody>
        </p:sp>
        <p:cxnSp>
          <p:nvCxnSpPr>
            <p:cNvPr id="96" name="Google Shape;96;g22479520871_0_1142"/>
            <p:cNvCxnSpPr/>
            <p:nvPr/>
          </p:nvCxnSpPr>
          <p:spPr>
            <a:xfrm rot="10800000" flipH="1">
              <a:off x="4640964" y="2215180"/>
              <a:ext cx="3838800" cy="11700"/>
            </a:xfrm>
            <a:prstGeom prst="straightConnector1">
              <a:avLst/>
            </a:prstGeom>
            <a:noFill/>
            <a:ln w="9525" cap="flat" cmpd="sng">
              <a:solidFill>
                <a:srgbClr val="43919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7" name="Google Shape;97;g22479520871_0_1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995" y="3061090"/>
            <a:ext cx="2235507" cy="374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DAFC5-2437-96D5-35AE-35E01908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63F5A1-0974-F718-31A2-C738EB046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371048"/>
            <a:ext cx="1069806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2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3CCC2-9BA0-36B6-C414-08BA9F53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Ramas y número de sustituciones por sitio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48932E-1349-CF06-3D52-70C17545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927" y="1886711"/>
            <a:ext cx="7464145" cy="41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4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08974-17C3-44F8-5882-9848A163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Nodos </a:t>
            </a:r>
          </a:p>
        </p:txBody>
      </p:sp>
      <p:pic>
        <p:nvPicPr>
          <p:cNvPr id="3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E408BF5F-AEE4-6B6F-89FC-D6D5D0A8A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9" t="6491" r="4587" b="2374"/>
          <a:stretch/>
        </p:blipFill>
        <p:spPr>
          <a:xfrm>
            <a:off x="6096000" y="1698364"/>
            <a:ext cx="5869425" cy="4793876"/>
          </a:xfrm>
          <a:prstGeom prst="rect">
            <a:avLst/>
          </a:prstGeom>
        </p:spPr>
      </p:pic>
      <p:sp>
        <p:nvSpPr>
          <p:cNvPr id="4" name="Content Placeholder 120">
            <a:extLst>
              <a:ext uri="{FF2B5EF4-FFF2-40B4-BE49-F238E27FC236}">
                <a16:creationId xmlns:a16="http://schemas.microsoft.com/office/drawing/2014/main" id="{DCDDFE29-D63F-4C15-E27C-22D59D35A980}"/>
              </a:ext>
            </a:extLst>
          </p:cNvPr>
          <p:cNvSpPr txBox="1">
            <a:spLocks/>
          </p:cNvSpPr>
          <p:nvPr/>
        </p:nvSpPr>
        <p:spPr>
          <a:xfrm>
            <a:off x="1283516" y="1500464"/>
            <a:ext cx="5285063" cy="479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1A1C1A"/>
                </a:solidFill>
                <a:latin typeface="IBM Plex Sans" panose="020B0503050203000203" pitchFamily="34" charset="0"/>
              </a:rPr>
              <a:t>Representan</a:t>
            </a:r>
            <a:r>
              <a:rPr lang="en-US" dirty="0">
                <a:solidFill>
                  <a:srgbClr val="1A1C1A"/>
                </a:solidFill>
                <a:latin typeface="IBM Plex Sans" panose="020B0503050203000203" pitchFamily="34" charset="0"/>
              </a:rPr>
              <a:t> puntos de </a:t>
            </a:r>
            <a:r>
              <a:rPr lang="en-US" dirty="0" err="1">
                <a:solidFill>
                  <a:srgbClr val="1A1C1A"/>
                </a:solidFill>
                <a:latin typeface="IBM Plex Sans" panose="020B0503050203000203" pitchFamily="34" charset="0"/>
              </a:rPr>
              <a:t>ancestría</a:t>
            </a:r>
            <a:endParaRPr lang="en-US" dirty="0">
              <a:solidFill>
                <a:srgbClr val="1A1C1A"/>
              </a:solidFill>
              <a:latin typeface="IBM Plex Sans" panose="020B050305020300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1A1C1A"/>
                </a:solidFill>
                <a:latin typeface="IBM Plex Sans" panose="020B0503050203000203" pitchFamily="34" charset="0"/>
              </a:rPr>
              <a:t>Son </a:t>
            </a:r>
            <a:r>
              <a:rPr lang="en-US" dirty="0" err="1">
                <a:solidFill>
                  <a:srgbClr val="1A1C1A"/>
                </a:solidFill>
                <a:latin typeface="IBM Plex Sans" panose="020B0503050203000203" pitchFamily="34" charset="0"/>
              </a:rPr>
              <a:t>secuencias</a:t>
            </a:r>
            <a:r>
              <a:rPr lang="en-US" dirty="0">
                <a:solidFill>
                  <a:srgbClr val="1A1C1A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1A1C1A"/>
                </a:solidFill>
                <a:latin typeface="IBM Plex Sans" panose="020B0503050203000203" pitchFamily="34" charset="0"/>
              </a:rPr>
              <a:t>hipotéticas</a:t>
            </a:r>
            <a:r>
              <a:rPr lang="en-US" dirty="0">
                <a:solidFill>
                  <a:srgbClr val="1A1C1A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1A1C1A"/>
                </a:solidFill>
                <a:latin typeface="IBM Plex Sans" panose="020B0503050203000203" pitchFamily="34" charset="0"/>
              </a:rPr>
              <a:t>en</a:t>
            </a:r>
            <a:r>
              <a:rPr lang="en-US" dirty="0">
                <a:solidFill>
                  <a:srgbClr val="1A1C1A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1A1C1A"/>
                </a:solidFill>
                <a:latin typeface="IBM Plex Sans" panose="020B0503050203000203" pitchFamily="34" charset="0"/>
              </a:rPr>
              <a:t>varios</a:t>
            </a:r>
            <a:r>
              <a:rPr lang="en-US" dirty="0">
                <a:solidFill>
                  <a:srgbClr val="1A1C1A"/>
                </a:solidFill>
                <a:latin typeface="IBM Plex Sans" panose="020B0503050203000203" pitchFamily="34" charset="0"/>
              </a:rPr>
              <a:t> puntos </a:t>
            </a:r>
            <a:r>
              <a:rPr lang="en-US" dirty="0" err="1">
                <a:solidFill>
                  <a:srgbClr val="1A1C1A"/>
                </a:solidFill>
                <a:latin typeface="IBM Plex Sans" panose="020B0503050203000203" pitchFamily="34" charset="0"/>
              </a:rPr>
              <a:t>en</a:t>
            </a:r>
            <a:r>
              <a:rPr lang="en-US" dirty="0">
                <a:solidFill>
                  <a:srgbClr val="1A1C1A"/>
                </a:solidFill>
                <a:latin typeface="IBM Plex Sans" panose="020B0503050203000203" pitchFamily="34" charset="0"/>
              </a:rPr>
              <a:t> la </a:t>
            </a:r>
            <a:r>
              <a:rPr lang="en-US" dirty="0" err="1">
                <a:solidFill>
                  <a:srgbClr val="1A1C1A"/>
                </a:solidFill>
                <a:latin typeface="IBM Plex Sans" panose="020B0503050203000203" pitchFamily="34" charset="0"/>
              </a:rPr>
              <a:t>historia</a:t>
            </a:r>
            <a:r>
              <a:rPr lang="en-US" dirty="0">
                <a:solidFill>
                  <a:srgbClr val="1A1C1A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1A1C1A"/>
                </a:solidFill>
                <a:latin typeface="IBM Plex Sans" panose="020B0503050203000203" pitchFamily="34" charset="0"/>
              </a:rPr>
              <a:t>evolutiva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4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CDA2-845E-51E5-8D96-F782F63F2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Enraizar el árbol afecta su significado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AE79C5-720A-C91F-11E1-140E64FE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35" y="2080470"/>
            <a:ext cx="8634730" cy="39018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5A78289-A2C2-E5F6-304B-3E19EC053B33}"/>
              </a:ext>
            </a:extLst>
          </p:cNvPr>
          <p:cNvSpPr txBox="1"/>
          <p:nvPr/>
        </p:nvSpPr>
        <p:spPr>
          <a:xfrm>
            <a:off x="153099" y="6492875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solidFill>
                  <a:srgbClr val="373A36"/>
                </a:solidFill>
                <a:effectLst/>
                <a:latin typeface="IBM Plex Sans" panose="020F0502020204030204" pitchFamily="34" charset="0"/>
              </a:rPr>
              <a:t>EMBL-EBI Training </a:t>
            </a:r>
            <a:r>
              <a:rPr lang="es-CO" b="0" i="0" dirty="0" err="1">
                <a:solidFill>
                  <a:srgbClr val="373A36"/>
                </a:solidFill>
                <a:effectLst/>
                <a:latin typeface="IBM Plex Sans" panose="020F0502020204030204" pitchFamily="34" charset="0"/>
              </a:rPr>
              <a:t>Programme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1885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Raíz</a:t>
            </a:r>
            <a:r>
              <a:rPr lang="en-US" dirty="0"/>
              <a:t> del árbol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E9E4D-90D1-81A2-B8E0-6DA32F0659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065337"/>
            <a:ext cx="6021388" cy="4792663"/>
          </a:xfrm>
        </p:spPr>
        <p:txBody>
          <a:bodyPr>
            <a:normAutofit/>
          </a:bodyPr>
          <a:lstStyle/>
          <a:p>
            <a:r>
              <a:rPr lang="en-US" dirty="0"/>
              <a:t>Un árbol sin </a:t>
            </a:r>
            <a:r>
              <a:rPr lang="en-US" dirty="0" err="1"/>
              <a:t>raíz</a:t>
            </a:r>
            <a:r>
              <a:rPr lang="en-US" dirty="0"/>
              <a:t> no es un árbol!</a:t>
            </a:r>
          </a:p>
          <a:p>
            <a:endParaRPr lang="en-US" dirty="0"/>
          </a:p>
          <a:p>
            <a:r>
              <a:rPr lang="en-US" dirty="0"/>
              <a:t>Un árbol </a:t>
            </a:r>
            <a:r>
              <a:rPr lang="en-US" dirty="0" err="1"/>
              <a:t>filogenético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enraizar</a:t>
            </a:r>
            <a:r>
              <a:rPr lang="en-US" dirty="0"/>
              <a:t> de dos </a:t>
            </a:r>
            <a:r>
              <a:rPr lang="en-US" dirty="0" err="1"/>
              <a:t>maneras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Raíz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punto medio</a:t>
            </a:r>
          </a:p>
          <a:p>
            <a:pPr lvl="1"/>
            <a:r>
              <a:rPr lang="en-US" dirty="0" err="1"/>
              <a:t>Raíz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externo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F0163E-C507-4FEE-0CCB-5CFDB81FEA38}"/>
              </a:ext>
            </a:extLst>
          </p:cNvPr>
          <p:cNvGrpSpPr/>
          <p:nvPr/>
        </p:nvGrpSpPr>
        <p:grpSpPr>
          <a:xfrm>
            <a:off x="6663864" y="2134719"/>
            <a:ext cx="5172923" cy="3926543"/>
            <a:chOff x="1335453" y="1460810"/>
            <a:chExt cx="6473093" cy="4939992"/>
          </a:xfrm>
        </p:grpSpPr>
        <p:pic>
          <p:nvPicPr>
            <p:cNvPr id="13" name="Picture 12" descr="A diagram of a tree&#10;&#10;Description automatically generated">
              <a:extLst>
                <a:ext uri="{FF2B5EF4-FFF2-40B4-BE49-F238E27FC236}">
                  <a16:creationId xmlns:a16="http://schemas.microsoft.com/office/drawing/2014/main" id="{0AAB8141-3C2F-BA87-664C-3C9FFCB93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453" y="1460810"/>
              <a:ext cx="6473093" cy="4939992"/>
            </a:xfrm>
            <a:prstGeom prst="rect">
              <a:avLst/>
            </a:prstGeom>
          </p:spPr>
        </p:pic>
        <p:pic>
          <p:nvPicPr>
            <p:cNvPr id="14" name="Picture 13" descr="A black letter on a white background&#10;&#10;Description automatically generated">
              <a:extLst>
                <a:ext uri="{FF2B5EF4-FFF2-40B4-BE49-F238E27FC236}">
                  <a16:creationId xmlns:a16="http://schemas.microsoft.com/office/drawing/2014/main" id="{EECE04D2-86B0-A67C-4B13-093B0C69B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939" y="6015775"/>
              <a:ext cx="330200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15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42B58-0AAE-BED8-3F93-07192836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Soportes de confianza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26E611-6962-2FCD-811C-C95D4CAA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7" y="2381069"/>
            <a:ext cx="6030484" cy="3499881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EBC9AD37-65A7-ED96-0E6F-17401F6CD9D0}"/>
              </a:ext>
            </a:extLst>
          </p:cNvPr>
          <p:cNvSpPr txBox="1">
            <a:spLocks/>
          </p:cNvSpPr>
          <p:nvPr/>
        </p:nvSpPr>
        <p:spPr>
          <a:xfrm>
            <a:off x="7113165" y="1734677"/>
            <a:ext cx="4698534" cy="479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Bootstrap (SBS, UF)</a:t>
            </a:r>
          </a:p>
          <a:p>
            <a:r>
              <a:rPr lang="en-US" dirty="0"/>
              <a:t>SH-</a:t>
            </a:r>
            <a:r>
              <a:rPr lang="en-US" dirty="0" err="1"/>
              <a:t>aLRT</a:t>
            </a:r>
            <a:endParaRPr lang="en-US" dirty="0"/>
          </a:p>
          <a:p>
            <a:endParaRPr lang="en-US" dirty="0"/>
          </a:p>
          <a:p>
            <a:r>
              <a:rPr lang="en-US" dirty="0"/>
              <a:t>Bootstrap:</a:t>
            </a:r>
          </a:p>
          <a:p>
            <a:pPr lvl="1"/>
            <a:r>
              <a:rPr lang="en-US" dirty="0"/>
              <a:t>Entre </a:t>
            </a:r>
            <a:r>
              <a:rPr lang="en-US" dirty="0" err="1"/>
              <a:t>remuestreos</a:t>
            </a:r>
            <a:r>
              <a:rPr lang="en-US" dirty="0"/>
              <a:t> del árbol,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aparece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topología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rama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653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E0466-771F-53E0-849C-E3216411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Distintas representaciones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2D2877-5DCA-83CB-8FE1-1828EB2F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69" y="2088859"/>
            <a:ext cx="7704263" cy="3104767"/>
          </a:xfrm>
          <a:prstGeom prst="rect">
            <a:avLst/>
          </a:prstGeom>
        </p:spPr>
      </p:pic>
      <p:pic>
        <p:nvPicPr>
          <p:cNvPr id="7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C2BAFED-3778-D669-2B7E-4EB5D2ADD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9" t="6491" r="4587" b="2374"/>
          <a:stretch/>
        </p:blipFill>
        <p:spPr>
          <a:xfrm>
            <a:off x="446668" y="2358986"/>
            <a:ext cx="347061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2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 idx="4294967295"/>
          </p:nvPr>
        </p:nvSpPr>
        <p:spPr>
          <a:xfrm>
            <a:off x="1676400" y="46038"/>
            <a:ext cx="10515600" cy="137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Filogenética</a:t>
            </a:r>
            <a:br>
              <a:rPr lang="en-US" sz="3600">
                <a:latin typeface="Arial Black"/>
                <a:ea typeface="Arial Black"/>
                <a:cs typeface="Arial Black"/>
                <a:sym typeface="Arial Black"/>
              </a:rPr>
            </a:b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67" name="Google Shape;267;p14" descr="Esquema de un cladograma. Las relaciones filogenéticas se hacen más... | 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9718" y="1646707"/>
            <a:ext cx="6824465" cy="414285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4"/>
          <p:cNvSpPr/>
          <p:nvPr/>
        </p:nvSpPr>
        <p:spPr>
          <a:xfrm>
            <a:off x="4313033" y="5907970"/>
            <a:ext cx="29482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DOI:</a:t>
            </a:r>
            <a:r>
              <a:rPr lang="en-US" sz="12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10.13140/RG.</a:t>
            </a: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2.2.14875.00803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2012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69" name="Google Shape;269;p14"/>
          <p:cNvSpPr txBox="1"/>
          <p:nvPr/>
        </p:nvSpPr>
        <p:spPr>
          <a:xfrm>
            <a:off x="3642565" y="1025511"/>
            <a:ext cx="4118769" cy="523220"/>
          </a:xfrm>
          <a:prstGeom prst="rect">
            <a:avLst/>
          </a:prstGeom>
          <a:noFill/>
          <a:ln w="28575" cap="flat" cmpd="sng">
            <a:solidFill>
              <a:srgbClr val="FF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Topología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ramas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 txBox="1">
            <a:spLocks noGrp="1"/>
          </p:cNvSpPr>
          <p:nvPr>
            <p:ph type="title" idx="4294967295"/>
          </p:nvPr>
        </p:nvSpPr>
        <p:spPr>
          <a:xfrm>
            <a:off x="1676400" y="57150"/>
            <a:ext cx="10515600" cy="137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Filogenética</a:t>
            </a:r>
            <a:br>
              <a:rPr lang="en-US" sz="3600">
                <a:latin typeface="Arial Black"/>
                <a:ea typeface="Arial Black"/>
                <a:cs typeface="Arial Black"/>
                <a:sym typeface="Arial Black"/>
              </a:rPr>
            </a:b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5709915" y="6144245"/>
            <a:ext cx="24352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555555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DOI:</a:t>
            </a:r>
            <a:r>
              <a:rPr lang="en-US" sz="1000" u="sng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10.13140/RG.</a:t>
            </a:r>
            <a:r>
              <a:rPr lang="en-US" sz="10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2.2.14875.00803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2012.</a:t>
            </a:r>
            <a:endParaRPr dirty="0"/>
          </a:p>
        </p:txBody>
      </p:sp>
      <p:sp>
        <p:nvSpPr>
          <p:cNvPr id="278" name="Google Shape;278;p15"/>
          <p:cNvSpPr txBox="1"/>
          <p:nvPr/>
        </p:nvSpPr>
        <p:spPr>
          <a:xfrm>
            <a:off x="1767840" y="5323443"/>
            <a:ext cx="22108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Monofilético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/>
          </a:p>
        </p:txBody>
      </p:sp>
      <p:sp>
        <p:nvSpPr>
          <p:cNvPr id="279" name="Google Shape;279;p15"/>
          <p:cNvSpPr txBox="1"/>
          <p:nvPr/>
        </p:nvSpPr>
        <p:spPr>
          <a:xfrm>
            <a:off x="5108468" y="5339060"/>
            <a:ext cx="19736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Parafilético  </a:t>
            </a:r>
            <a:endParaRPr/>
          </a:p>
        </p:txBody>
      </p:sp>
      <p:sp>
        <p:nvSpPr>
          <p:cNvPr id="280" name="Google Shape;280;p15"/>
          <p:cNvSpPr txBox="1"/>
          <p:nvPr/>
        </p:nvSpPr>
        <p:spPr>
          <a:xfrm>
            <a:off x="8213298" y="5327443"/>
            <a:ext cx="18685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Polifilético  </a:t>
            </a:r>
            <a:endParaRPr/>
          </a:p>
        </p:txBody>
      </p:sp>
      <p:pic>
        <p:nvPicPr>
          <p:cNvPr id="281" name="Google Shape;281;p15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4348" b="40289"/>
          <a:stretch/>
        </p:blipFill>
        <p:spPr>
          <a:xfrm>
            <a:off x="1630680" y="1273852"/>
            <a:ext cx="8572500" cy="3796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43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6"/>
          <p:cNvSpPr txBox="1">
            <a:spLocks noGrp="1"/>
          </p:cNvSpPr>
          <p:nvPr>
            <p:ph type="title" idx="4294967295"/>
          </p:nvPr>
        </p:nvSpPr>
        <p:spPr>
          <a:xfrm>
            <a:off x="1676400" y="57150"/>
            <a:ext cx="10515600" cy="137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Filogenética</a:t>
            </a:r>
            <a:br>
              <a:rPr lang="en-US" sz="3600">
                <a:latin typeface="Arial Black"/>
                <a:ea typeface="Arial Black"/>
                <a:cs typeface="Arial Black"/>
                <a:sym typeface="Arial Black"/>
              </a:rPr>
            </a:b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89" name="Google Shape;289;p16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355" y="877281"/>
            <a:ext cx="5569404" cy="510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 txBox="1"/>
          <p:nvPr/>
        </p:nvSpPr>
        <p:spPr>
          <a:xfrm>
            <a:off x="3524355" y="5987018"/>
            <a:ext cx="60993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https://users.ugent.be/~avierstr/principles/phylogeny.html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483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479520871_0_1120"/>
          <p:cNvSpPr txBox="1"/>
          <p:nvPr/>
        </p:nvSpPr>
        <p:spPr>
          <a:xfrm>
            <a:off x="294862" y="947930"/>
            <a:ext cx="11328015" cy="356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121750" rIns="121750" bIns="121750" anchor="ctr" anchorCtr="0">
            <a:noAutofit/>
          </a:bodyPr>
          <a:lstStyle/>
          <a:p>
            <a:pPr algn="ctr">
              <a:buSzPts val="4000"/>
            </a:pPr>
            <a:r>
              <a:rPr lang="es-CO" sz="5327" dirty="0">
                <a:solidFill>
                  <a:schemeClr val="dk1"/>
                </a:solidFill>
              </a:rPr>
              <a:t>Introducción a filogenética de patógenos virales</a:t>
            </a:r>
            <a:endParaRPr sz="5327" dirty="0">
              <a:solidFill>
                <a:schemeClr val="bg1"/>
              </a:solidFill>
            </a:endParaRPr>
          </a:p>
        </p:txBody>
      </p:sp>
      <p:sp>
        <p:nvSpPr>
          <p:cNvPr id="104" name="Google Shape;104;g22479520871_0_1120"/>
          <p:cNvSpPr txBox="1"/>
          <p:nvPr/>
        </p:nvSpPr>
        <p:spPr>
          <a:xfrm>
            <a:off x="3580572" y="3821682"/>
            <a:ext cx="5030856" cy="221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121750" rIns="121750" bIns="121750" anchor="ctr" anchorCtr="0">
            <a:noAutofit/>
          </a:bodyPr>
          <a:lstStyle/>
          <a:p>
            <a:pPr>
              <a:buSzPts val="1400"/>
            </a:pPr>
            <a:endParaRPr sz="1864" dirty="0"/>
          </a:p>
          <a:p>
            <a:pPr>
              <a:buSzPts val="1400"/>
            </a:pPr>
            <a:endParaRPr sz="1864" dirty="0"/>
          </a:p>
          <a:p>
            <a:pPr algn="ctr">
              <a:buSzPts val="1800"/>
            </a:pPr>
            <a:r>
              <a:rPr lang="es-CO" sz="2397" dirty="0"/>
              <a:t>Héctor Ruiz</a:t>
            </a:r>
            <a:endParaRPr sz="2397" dirty="0"/>
          </a:p>
          <a:p>
            <a:pPr algn="ctr">
              <a:buSzPts val="1800"/>
            </a:pPr>
            <a:r>
              <a:rPr lang="es-CO" sz="2397" dirty="0" err="1"/>
              <a:t>M.Sc</a:t>
            </a:r>
            <a:r>
              <a:rPr lang="es-CO" sz="2397" dirty="0"/>
              <a:t>.</a:t>
            </a:r>
            <a:endParaRPr sz="2397" dirty="0"/>
          </a:p>
          <a:p>
            <a:pPr algn="ctr">
              <a:buSzPts val="1800"/>
            </a:pPr>
            <a:r>
              <a:rPr lang="es-CO" sz="2397" dirty="0"/>
              <a:t>Genómica de Microorganismos Emergentes</a:t>
            </a:r>
            <a:endParaRPr sz="2397" dirty="0"/>
          </a:p>
          <a:p>
            <a:pPr>
              <a:buSzPts val="1400"/>
            </a:pPr>
            <a:endParaRPr sz="1864" dirty="0"/>
          </a:p>
        </p:txBody>
      </p:sp>
      <p:pic>
        <p:nvPicPr>
          <p:cNvPr id="105" name="Google Shape;105;g22479520871_0_1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93" y="46909"/>
            <a:ext cx="1181673" cy="118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2479520871_0_1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9567" y="423280"/>
            <a:ext cx="724407" cy="51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2479520871_0_1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274" y="531973"/>
            <a:ext cx="1790656" cy="29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filogenética</a:t>
            </a:r>
            <a:endParaRPr lang="en-US" dirty="0"/>
          </a:p>
        </p:txBody>
      </p:sp>
      <p:sp>
        <p:nvSpPr>
          <p:cNvPr id="5" name="Rounded Rectangle 4" descr="Sequence Acquisition&#10;">
            <a:extLst>
              <a:ext uri="{FF2B5EF4-FFF2-40B4-BE49-F238E27FC236}">
                <a16:creationId xmlns:a16="http://schemas.microsoft.com/office/drawing/2014/main" id="{CE45F253-D8D7-0A17-B46C-53836E1B3553}"/>
              </a:ext>
            </a:extLst>
          </p:cNvPr>
          <p:cNvSpPr/>
          <p:nvPr/>
        </p:nvSpPr>
        <p:spPr>
          <a:xfrm>
            <a:off x="1636267" y="4433118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2. Sequence Acquisition</a:t>
            </a:r>
          </a:p>
        </p:txBody>
      </p:sp>
      <p:sp>
        <p:nvSpPr>
          <p:cNvPr id="7" name="Rounded Rectangle 6" descr="Sequence Acquisition&#10;">
            <a:extLst>
              <a:ext uri="{FF2B5EF4-FFF2-40B4-BE49-F238E27FC236}">
                <a16:creationId xmlns:a16="http://schemas.microsoft.com/office/drawing/2014/main" id="{306BCFEE-6395-9BEC-CD42-B6F9B3D80B82}"/>
              </a:ext>
            </a:extLst>
          </p:cNvPr>
          <p:cNvSpPr/>
          <p:nvPr/>
        </p:nvSpPr>
        <p:spPr>
          <a:xfrm>
            <a:off x="4737475" y="4433118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3. Multiple Sequence Alignment</a:t>
            </a:r>
          </a:p>
        </p:txBody>
      </p:sp>
      <p:sp>
        <p:nvSpPr>
          <p:cNvPr id="8" name="Rounded Rectangle 7" descr="Sequence Acquisition&#10;">
            <a:extLst>
              <a:ext uri="{FF2B5EF4-FFF2-40B4-BE49-F238E27FC236}">
                <a16:creationId xmlns:a16="http://schemas.microsoft.com/office/drawing/2014/main" id="{6B096F5C-4E07-A38C-23ED-AF273A1F5A9B}"/>
              </a:ext>
            </a:extLst>
          </p:cNvPr>
          <p:cNvSpPr/>
          <p:nvPr/>
        </p:nvSpPr>
        <p:spPr>
          <a:xfrm>
            <a:off x="7838683" y="4433117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4. Substitution Models</a:t>
            </a:r>
          </a:p>
        </p:txBody>
      </p:sp>
      <p:sp>
        <p:nvSpPr>
          <p:cNvPr id="9" name="Rounded Rectangle 8" descr="Sequence Acquisition&#10;">
            <a:extLst>
              <a:ext uri="{FF2B5EF4-FFF2-40B4-BE49-F238E27FC236}">
                <a16:creationId xmlns:a16="http://schemas.microsoft.com/office/drawing/2014/main" id="{4A391547-9095-6911-E1CA-F4A0D64EDF93}"/>
              </a:ext>
            </a:extLst>
          </p:cNvPr>
          <p:cNvSpPr/>
          <p:nvPr/>
        </p:nvSpPr>
        <p:spPr>
          <a:xfrm>
            <a:off x="6604819" y="2056853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5. Building your phylogenetic tree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5B3C1D-A685-66FB-B6FC-EF89156AF7EF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flipH="1">
            <a:off x="2936700" y="3563533"/>
            <a:ext cx="1550603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CE6483-00B5-1DAC-F708-E84FDEFC8D8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37132" y="5186458"/>
            <a:ext cx="500343" cy="0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3349D5-2CF5-973D-1E24-05F7A85D3F76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7905252" y="3563532"/>
            <a:ext cx="1233864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 descr="Sequence Acquisition&#10;">
            <a:extLst>
              <a:ext uri="{FF2B5EF4-FFF2-40B4-BE49-F238E27FC236}">
                <a16:creationId xmlns:a16="http://schemas.microsoft.com/office/drawing/2014/main" id="{72A1DC5D-5112-1AE0-969A-71B013D247DA}"/>
              </a:ext>
            </a:extLst>
          </p:cNvPr>
          <p:cNvSpPr/>
          <p:nvPr/>
        </p:nvSpPr>
        <p:spPr>
          <a:xfrm>
            <a:off x="3186870" y="2056854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1. Formulating a Question or Hypothesis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1962FA-1B68-8429-432E-3E55171EED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338340" y="5186457"/>
            <a:ext cx="500343" cy="1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61371-48D6-6622-F1FC-FE2F9DFE856E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5787735" y="2810193"/>
            <a:ext cx="817084" cy="1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C0558CB-923D-19DD-2856-AC0AF1800643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56333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filogenética</a:t>
            </a:r>
            <a:endParaRPr lang="en-US" dirty="0"/>
          </a:p>
        </p:txBody>
      </p:sp>
      <p:sp>
        <p:nvSpPr>
          <p:cNvPr id="5" name="Rounded Rectangle 4" descr="Sequence Acquisition&#10;">
            <a:extLst>
              <a:ext uri="{FF2B5EF4-FFF2-40B4-BE49-F238E27FC236}">
                <a16:creationId xmlns:a16="http://schemas.microsoft.com/office/drawing/2014/main" id="{CE45F253-D8D7-0A17-B46C-53836E1B3553}"/>
              </a:ext>
            </a:extLst>
          </p:cNvPr>
          <p:cNvSpPr/>
          <p:nvPr/>
        </p:nvSpPr>
        <p:spPr>
          <a:xfrm>
            <a:off x="1636267" y="4433118"/>
            <a:ext cx="2600865" cy="1506679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2. Sequence Acquisition</a:t>
            </a:r>
          </a:p>
        </p:txBody>
      </p:sp>
      <p:sp>
        <p:nvSpPr>
          <p:cNvPr id="7" name="Rounded Rectangle 6" descr="Sequence Acquisition&#10;">
            <a:extLst>
              <a:ext uri="{FF2B5EF4-FFF2-40B4-BE49-F238E27FC236}">
                <a16:creationId xmlns:a16="http://schemas.microsoft.com/office/drawing/2014/main" id="{306BCFEE-6395-9BEC-CD42-B6F9B3D80B82}"/>
              </a:ext>
            </a:extLst>
          </p:cNvPr>
          <p:cNvSpPr/>
          <p:nvPr/>
        </p:nvSpPr>
        <p:spPr>
          <a:xfrm>
            <a:off x="4737475" y="4433118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3. Multiple Sequence Alignment</a:t>
            </a:r>
          </a:p>
        </p:txBody>
      </p:sp>
      <p:sp>
        <p:nvSpPr>
          <p:cNvPr id="8" name="Rounded Rectangle 7" descr="Sequence Acquisition&#10;">
            <a:extLst>
              <a:ext uri="{FF2B5EF4-FFF2-40B4-BE49-F238E27FC236}">
                <a16:creationId xmlns:a16="http://schemas.microsoft.com/office/drawing/2014/main" id="{6B096F5C-4E07-A38C-23ED-AF273A1F5A9B}"/>
              </a:ext>
            </a:extLst>
          </p:cNvPr>
          <p:cNvSpPr/>
          <p:nvPr/>
        </p:nvSpPr>
        <p:spPr>
          <a:xfrm>
            <a:off x="7838683" y="4433117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4. Substitution Models</a:t>
            </a:r>
          </a:p>
        </p:txBody>
      </p:sp>
      <p:sp>
        <p:nvSpPr>
          <p:cNvPr id="9" name="Rounded Rectangle 8" descr="Sequence Acquisition&#10;">
            <a:extLst>
              <a:ext uri="{FF2B5EF4-FFF2-40B4-BE49-F238E27FC236}">
                <a16:creationId xmlns:a16="http://schemas.microsoft.com/office/drawing/2014/main" id="{4A391547-9095-6911-E1CA-F4A0D64EDF93}"/>
              </a:ext>
            </a:extLst>
          </p:cNvPr>
          <p:cNvSpPr/>
          <p:nvPr/>
        </p:nvSpPr>
        <p:spPr>
          <a:xfrm>
            <a:off x="6604819" y="2056853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5. Building your phylogenetic tree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5B3C1D-A685-66FB-B6FC-EF89156AF7EF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flipH="1">
            <a:off x="2936700" y="3563533"/>
            <a:ext cx="1550603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CE6483-00B5-1DAC-F708-E84FDEFC8D8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37132" y="5186458"/>
            <a:ext cx="500343" cy="0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3349D5-2CF5-973D-1E24-05F7A85D3F76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7905252" y="3563532"/>
            <a:ext cx="1233864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 descr="Sequence Acquisition&#10;">
            <a:extLst>
              <a:ext uri="{FF2B5EF4-FFF2-40B4-BE49-F238E27FC236}">
                <a16:creationId xmlns:a16="http://schemas.microsoft.com/office/drawing/2014/main" id="{72A1DC5D-5112-1AE0-969A-71B013D247DA}"/>
              </a:ext>
            </a:extLst>
          </p:cNvPr>
          <p:cNvSpPr/>
          <p:nvPr/>
        </p:nvSpPr>
        <p:spPr>
          <a:xfrm>
            <a:off x="3186870" y="2056854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1. Formulating a Question or Hypothesis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1962FA-1B68-8429-432E-3E55171EED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338340" y="5186457"/>
            <a:ext cx="500343" cy="1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61371-48D6-6622-F1FC-FE2F9DFE856E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5787735" y="2810193"/>
            <a:ext cx="817084" cy="1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C0558CB-923D-19DD-2856-AC0AF1800643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44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A841D05-CD0F-28BE-774A-F7A024E7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 buen conjunto de datos es crucial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6F1FA-14D6-0F66-D992-E6C86B9C2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Impacto significativo en las conclusiones</a:t>
            </a:r>
          </a:p>
          <a:p>
            <a:r>
              <a:rPr lang="es-CO" dirty="0"/>
              <a:t>Es un paso frecuentemente menospreciado</a:t>
            </a:r>
          </a:p>
          <a:p>
            <a:endParaRPr lang="es-CO" dirty="0"/>
          </a:p>
          <a:p>
            <a:r>
              <a:rPr lang="es-CO" dirty="0"/>
              <a:t>¿Qué datos de secuencias tiene disponible?</a:t>
            </a:r>
          </a:p>
          <a:p>
            <a:r>
              <a:rPr lang="es-CO" dirty="0"/>
              <a:t>¿Qué tipo de pregunta de investigación trabaja?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4BECAD-4F25-773F-B454-44A0BA00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157" y="1690825"/>
            <a:ext cx="2504785" cy="396399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8EFE7E8-9CD0-48EF-AF89-E9573CC957C1}"/>
              </a:ext>
            </a:extLst>
          </p:cNvPr>
          <p:cNvSpPr txBox="1"/>
          <p:nvPr/>
        </p:nvSpPr>
        <p:spPr>
          <a:xfrm>
            <a:off x="0" y="6467504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– </a:t>
            </a:r>
            <a:r>
              <a:rPr lang="es-CO" dirty="0" err="1"/>
              <a:t>Dataset</a:t>
            </a:r>
            <a:r>
              <a:rPr lang="es-CO" dirty="0"/>
              <a:t> </a:t>
            </a:r>
            <a:r>
              <a:rPr lang="es-CO" dirty="0" err="1"/>
              <a:t>construction</a:t>
            </a:r>
            <a:r>
              <a:rPr lang="es-CO" dirty="0"/>
              <a:t> MG</a:t>
            </a:r>
          </a:p>
        </p:txBody>
      </p:sp>
    </p:spTree>
    <p:extLst>
      <p:ext uri="{BB962C8B-B14F-4D97-AF65-F5344CB8AC3E}">
        <p14:creationId xmlns:p14="http://schemas.microsoft.com/office/powerpoint/2010/main" val="3725116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E61C38-2D60-1A04-967F-CA33816E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Construcción de set de datos según hipótesis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163FD6-6561-3A24-443E-B57C5AB28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No hay una única o mejor manera de construir el </a:t>
            </a:r>
            <a:r>
              <a:rPr lang="es-CO" dirty="0" err="1"/>
              <a:t>dataset</a:t>
            </a:r>
            <a:endParaRPr lang="es-CO" dirty="0"/>
          </a:p>
          <a:p>
            <a:pPr lvl="1"/>
            <a:r>
              <a:rPr lang="es-CO" dirty="0"/>
              <a:t>Depende de: pregunta de investigación y naturaleza del análisis</a:t>
            </a:r>
          </a:p>
          <a:p>
            <a:pPr lvl="1"/>
            <a:r>
              <a:rPr lang="es-CO" dirty="0"/>
              <a:t>Factor limitante: las secuencias que tengo disponible</a:t>
            </a:r>
          </a:p>
          <a:p>
            <a:endParaRPr lang="es-CO" dirty="0"/>
          </a:p>
          <a:p>
            <a:r>
              <a:rPr lang="es-CO" dirty="0"/>
              <a:t>Tratar el alineamiento como una hipótesis con controles apropiados</a:t>
            </a:r>
          </a:p>
          <a:p>
            <a:r>
              <a:rPr lang="es-CO" dirty="0"/>
              <a:t>¿Qué hipótesis desea probar?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12C2CA8-6CA7-63BC-332F-9B661D94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920" y="4510048"/>
            <a:ext cx="4255208" cy="188566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BDB4D25E-89F5-3221-FB89-2E322ABCABA8}"/>
              </a:ext>
            </a:extLst>
          </p:cNvPr>
          <p:cNvSpPr txBox="1"/>
          <p:nvPr/>
        </p:nvSpPr>
        <p:spPr>
          <a:xfrm>
            <a:off x="0" y="6467504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– </a:t>
            </a:r>
            <a:r>
              <a:rPr lang="es-CO" dirty="0" err="1"/>
              <a:t>Dataset</a:t>
            </a:r>
            <a:r>
              <a:rPr lang="es-CO" dirty="0"/>
              <a:t> </a:t>
            </a:r>
            <a:r>
              <a:rPr lang="es-CO" dirty="0" err="1"/>
              <a:t>construction</a:t>
            </a:r>
            <a:r>
              <a:rPr lang="es-CO" dirty="0"/>
              <a:t> MG</a:t>
            </a:r>
          </a:p>
        </p:txBody>
      </p:sp>
    </p:spTree>
    <p:extLst>
      <p:ext uri="{BB962C8B-B14F-4D97-AF65-F5344CB8AC3E}">
        <p14:creationId xmlns:p14="http://schemas.microsoft.com/office/powerpoint/2010/main" val="2231054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883345-CBE7-1483-6142-AA54756E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Reconstrucción filogenética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505069-55F3-87BE-6F0A-46CB986F4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4BA4E91B-4DC7-A754-7006-F7C3B0BC8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515730"/>
              </p:ext>
            </p:extLst>
          </p:nvPr>
        </p:nvGraphicFramePr>
        <p:xfrm>
          <a:off x="2057167" y="1954635"/>
          <a:ext cx="7472727" cy="4183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74381E7-65C1-F8C1-0B88-59E56C990241}"/>
              </a:ext>
            </a:extLst>
          </p:cNvPr>
          <p:cNvSpPr txBox="1"/>
          <p:nvPr/>
        </p:nvSpPr>
        <p:spPr>
          <a:xfrm>
            <a:off x="0" y="6467504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– </a:t>
            </a:r>
            <a:r>
              <a:rPr lang="es-CO" dirty="0" err="1"/>
              <a:t>Dataset</a:t>
            </a:r>
            <a:r>
              <a:rPr lang="es-CO" dirty="0"/>
              <a:t> </a:t>
            </a:r>
            <a:r>
              <a:rPr lang="es-CO" dirty="0" err="1"/>
              <a:t>construction</a:t>
            </a:r>
            <a:r>
              <a:rPr lang="es-CO" dirty="0"/>
              <a:t> MG</a:t>
            </a:r>
          </a:p>
        </p:txBody>
      </p:sp>
    </p:spTree>
    <p:extLst>
      <p:ext uri="{BB962C8B-B14F-4D97-AF65-F5344CB8AC3E}">
        <p14:creationId xmlns:p14="http://schemas.microsoft.com/office/powerpoint/2010/main" val="2700678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883345-CBE7-1483-6142-AA54756E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Reconstrucción filogenética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505069-55F3-87BE-6F0A-46CB986F4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4BA4E91B-4DC7-A754-7006-F7C3B0BC8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819300"/>
              </p:ext>
            </p:extLst>
          </p:nvPr>
        </p:nvGraphicFramePr>
        <p:xfrm>
          <a:off x="2057167" y="1954635"/>
          <a:ext cx="7472727" cy="4183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74381E7-65C1-F8C1-0B88-59E56C990241}"/>
              </a:ext>
            </a:extLst>
          </p:cNvPr>
          <p:cNvSpPr txBox="1"/>
          <p:nvPr/>
        </p:nvSpPr>
        <p:spPr>
          <a:xfrm>
            <a:off x="0" y="6467504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– </a:t>
            </a:r>
            <a:r>
              <a:rPr lang="es-CO" dirty="0" err="1"/>
              <a:t>Dataset</a:t>
            </a:r>
            <a:r>
              <a:rPr lang="es-CO" dirty="0"/>
              <a:t> </a:t>
            </a:r>
            <a:r>
              <a:rPr lang="es-CO" dirty="0" err="1"/>
              <a:t>construction</a:t>
            </a:r>
            <a:r>
              <a:rPr lang="es-CO" dirty="0"/>
              <a:t> MG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580A285-3D60-192B-4615-F0C43ED008D1}"/>
              </a:ext>
            </a:extLst>
          </p:cNvPr>
          <p:cNvSpPr/>
          <p:nvPr/>
        </p:nvSpPr>
        <p:spPr>
          <a:xfrm>
            <a:off x="964734" y="3020037"/>
            <a:ext cx="9378892" cy="3447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9DED726-3C3D-7AB2-D9D6-93A7112FC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186128"/>
              </p:ext>
            </p:extLst>
          </p:nvPr>
        </p:nvGraphicFramePr>
        <p:xfrm>
          <a:off x="2870899" y="3020037"/>
          <a:ext cx="5845262" cy="3512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08404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5FA5E8-2087-695C-E223-F86D2139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Señal filogenética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E024DF-5766-BC11-1B25-52B04B0B3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Factores que afectan la señal filogenética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77CE9E2-9129-4962-DB9C-48EB33CD3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778908"/>
              </p:ext>
            </p:extLst>
          </p:nvPr>
        </p:nvGraphicFramePr>
        <p:xfrm>
          <a:off x="2728286" y="1690825"/>
          <a:ext cx="7078444" cy="4447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1483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D513D4-F63F-E158-0634-EF90D6262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Curación del contexto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7DF2DB-3B3A-0F25-B8B4-8D362A3B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6" y="1816660"/>
            <a:ext cx="11369748" cy="37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47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59677-1965-E9F9-8939-6244F362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574237-574F-4366-CAA2-5ADF90189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"/>
            <a:ext cx="12192000" cy="67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2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filogenética</a:t>
            </a:r>
            <a:endParaRPr lang="en-US" dirty="0"/>
          </a:p>
        </p:txBody>
      </p:sp>
      <p:sp>
        <p:nvSpPr>
          <p:cNvPr id="5" name="Rounded Rectangle 4" descr="Sequence Acquisition&#10;">
            <a:extLst>
              <a:ext uri="{FF2B5EF4-FFF2-40B4-BE49-F238E27FC236}">
                <a16:creationId xmlns:a16="http://schemas.microsoft.com/office/drawing/2014/main" id="{CE45F253-D8D7-0A17-B46C-53836E1B3553}"/>
              </a:ext>
            </a:extLst>
          </p:cNvPr>
          <p:cNvSpPr/>
          <p:nvPr/>
        </p:nvSpPr>
        <p:spPr>
          <a:xfrm>
            <a:off x="1636267" y="4433118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2. Sequence Acquisition</a:t>
            </a:r>
          </a:p>
        </p:txBody>
      </p:sp>
      <p:sp>
        <p:nvSpPr>
          <p:cNvPr id="7" name="Rounded Rectangle 6" descr="Sequence Acquisition&#10;">
            <a:extLst>
              <a:ext uri="{FF2B5EF4-FFF2-40B4-BE49-F238E27FC236}">
                <a16:creationId xmlns:a16="http://schemas.microsoft.com/office/drawing/2014/main" id="{306BCFEE-6395-9BEC-CD42-B6F9B3D80B82}"/>
              </a:ext>
            </a:extLst>
          </p:cNvPr>
          <p:cNvSpPr/>
          <p:nvPr/>
        </p:nvSpPr>
        <p:spPr>
          <a:xfrm>
            <a:off x="4737475" y="4433118"/>
            <a:ext cx="2600865" cy="1506679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3. Multiple Sequence Alignment</a:t>
            </a:r>
          </a:p>
        </p:txBody>
      </p:sp>
      <p:sp>
        <p:nvSpPr>
          <p:cNvPr id="8" name="Rounded Rectangle 7" descr="Sequence Acquisition&#10;">
            <a:extLst>
              <a:ext uri="{FF2B5EF4-FFF2-40B4-BE49-F238E27FC236}">
                <a16:creationId xmlns:a16="http://schemas.microsoft.com/office/drawing/2014/main" id="{6B096F5C-4E07-A38C-23ED-AF273A1F5A9B}"/>
              </a:ext>
            </a:extLst>
          </p:cNvPr>
          <p:cNvSpPr/>
          <p:nvPr/>
        </p:nvSpPr>
        <p:spPr>
          <a:xfrm>
            <a:off x="7838683" y="4433117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4. Substitution Models</a:t>
            </a:r>
          </a:p>
        </p:txBody>
      </p:sp>
      <p:sp>
        <p:nvSpPr>
          <p:cNvPr id="9" name="Rounded Rectangle 8" descr="Sequence Acquisition&#10;">
            <a:extLst>
              <a:ext uri="{FF2B5EF4-FFF2-40B4-BE49-F238E27FC236}">
                <a16:creationId xmlns:a16="http://schemas.microsoft.com/office/drawing/2014/main" id="{4A391547-9095-6911-E1CA-F4A0D64EDF93}"/>
              </a:ext>
            </a:extLst>
          </p:cNvPr>
          <p:cNvSpPr/>
          <p:nvPr/>
        </p:nvSpPr>
        <p:spPr>
          <a:xfrm>
            <a:off x="6604819" y="2056853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5. Building your phylogenetic tree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5B3C1D-A685-66FB-B6FC-EF89156AF7EF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flipH="1">
            <a:off x="2936700" y="3563533"/>
            <a:ext cx="1550603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CE6483-00B5-1DAC-F708-E84FDEFC8D8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37132" y="5186458"/>
            <a:ext cx="500343" cy="0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3349D5-2CF5-973D-1E24-05F7A85D3F76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7905252" y="3563532"/>
            <a:ext cx="1233864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 descr="Sequence Acquisition&#10;">
            <a:extLst>
              <a:ext uri="{FF2B5EF4-FFF2-40B4-BE49-F238E27FC236}">
                <a16:creationId xmlns:a16="http://schemas.microsoft.com/office/drawing/2014/main" id="{72A1DC5D-5112-1AE0-969A-71B013D247DA}"/>
              </a:ext>
            </a:extLst>
          </p:cNvPr>
          <p:cNvSpPr/>
          <p:nvPr/>
        </p:nvSpPr>
        <p:spPr>
          <a:xfrm>
            <a:off x="3186870" y="2056854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1. Formulating a Question or Hypothesis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1962FA-1B68-8429-432E-3E55171EED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338340" y="5186457"/>
            <a:ext cx="500343" cy="1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61371-48D6-6622-F1FC-FE2F9DFE856E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5787735" y="2810193"/>
            <a:ext cx="817084" cy="1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C0558CB-923D-19DD-2856-AC0AF1800643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9633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evolución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</a:t>
            </a:r>
            <a:r>
              <a:rPr lang="en-US" dirty="0" err="1"/>
              <a:t>descendencia</a:t>
            </a:r>
            <a:r>
              <a:rPr lang="en-US" dirty="0"/>
              <a:t> con </a:t>
            </a:r>
            <a:r>
              <a:rPr lang="en-US" dirty="0" err="1"/>
              <a:t>modificaciones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368B66-FAD3-97B2-05FF-D06ED8585F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La </a:t>
            </a:r>
            <a:r>
              <a:rPr lang="en-GB" sz="2000" dirty="0" err="1"/>
              <a:t>duplicación</a:t>
            </a:r>
            <a:r>
              <a:rPr lang="en-GB" sz="2000" dirty="0"/>
              <a:t> de </a:t>
            </a:r>
            <a:r>
              <a:rPr lang="en-GB" sz="2000" dirty="0" err="1"/>
              <a:t>información</a:t>
            </a:r>
            <a:r>
              <a:rPr lang="en-GB" sz="2000" dirty="0"/>
              <a:t> </a:t>
            </a:r>
            <a:r>
              <a:rPr lang="en-GB" sz="2000" dirty="0" err="1"/>
              <a:t>genética</a:t>
            </a:r>
            <a:r>
              <a:rPr lang="en-GB" sz="2000" dirty="0"/>
              <a:t> </a:t>
            </a:r>
            <a:r>
              <a:rPr lang="en-GB" sz="2000" dirty="0" err="1"/>
              <a:t>por</a:t>
            </a:r>
            <a:r>
              <a:rPr lang="en-GB" sz="2000" dirty="0"/>
              <a:t>:</a:t>
            </a:r>
          </a:p>
          <a:p>
            <a:pPr marL="0" indent="0">
              <a:buNone/>
            </a:pPr>
            <a:endParaRPr lang="en-GB" sz="2000" dirty="0"/>
          </a:p>
          <a:p>
            <a:pPr marL="342900" indent="-342900"/>
            <a:r>
              <a:rPr lang="es-ES" sz="2000" dirty="0"/>
              <a:t>ARN polimerasa dependiente de ARN(</a:t>
            </a:r>
            <a:r>
              <a:rPr lang="es-ES" sz="2000" dirty="0" err="1"/>
              <a:t>RdRp</a:t>
            </a:r>
            <a:r>
              <a:rPr lang="es-ES" sz="2000" dirty="0"/>
              <a:t>)</a:t>
            </a:r>
            <a:endParaRPr lang="en-GB" sz="2000" dirty="0"/>
          </a:p>
          <a:p>
            <a:pPr marL="342900" indent="-342900"/>
            <a:r>
              <a:rPr lang="en-GB" sz="2000" dirty="0"/>
              <a:t>ADN </a:t>
            </a:r>
            <a:r>
              <a:rPr lang="en-GB" sz="2000" dirty="0" err="1"/>
              <a:t>polimerasa</a:t>
            </a:r>
            <a:r>
              <a:rPr lang="en-GB" sz="2000" dirty="0"/>
              <a:t> </a:t>
            </a:r>
            <a:r>
              <a:rPr lang="en-GB" sz="2000" dirty="0" err="1"/>
              <a:t>dependiente</a:t>
            </a:r>
            <a:r>
              <a:rPr lang="en-GB" sz="2000" dirty="0"/>
              <a:t> de ARN (RT)</a:t>
            </a:r>
          </a:p>
          <a:p>
            <a:pPr marL="342900" indent="-342900"/>
            <a:r>
              <a:rPr lang="en-GB" sz="2000" dirty="0"/>
              <a:t>ADN </a:t>
            </a:r>
            <a:r>
              <a:rPr lang="en-GB" sz="2000" dirty="0" err="1"/>
              <a:t>polimerasa</a:t>
            </a:r>
            <a:r>
              <a:rPr lang="en-GB" sz="2000" dirty="0"/>
              <a:t> </a:t>
            </a:r>
            <a:r>
              <a:rPr lang="en-GB" sz="2000" dirty="0" err="1"/>
              <a:t>dependiente</a:t>
            </a:r>
            <a:r>
              <a:rPr lang="en-GB" sz="2000" dirty="0"/>
              <a:t> de ADN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Es </a:t>
            </a:r>
            <a:r>
              <a:rPr lang="en-GB" sz="2000" dirty="0" err="1"/>
              <a:t>propensa</a:t>
            </a:r>
            <a:r>
              <a:rPr lang="en-GB" sz="2000" dirty="0"/>
              <a:t> al error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procesos</a:t>
            </a:r>
            <a:r>
              <a:rPr lang="en-GB" sz="2000" dirty="0"/>
              <a:t> </a:t>
            </a:r>
            <a:r>
              <a:rPr lang="en-GB" sz="2000" dirty="0" err="1"/>
              <a:t>moleculares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todos</a:t>
            </a:r>
            <a:r>
              <a:rPr lang="en-GB" sz="2000" dirty="0"/>
              <a:t> </a:t>
            </a:r>
            <a:r>
              <a:rPr lang="en-GB" sz="2000" dirty="0" err="1"/>
              <a:t>los</a:t>
            </a:r>
            <a:r>
              <a:rPr lang="en-GB" sz="2000" dirty="0"/>
              <a:t> </a:t>
            </a:r>
            <a:r>
              <a:rPr lang="en-GB" sz="2000" dirty="0" err="1"/>
              <a:t>organismos</a:t>
            </a:r>
            <a:r>
              <a:rPr lang="en-GB" sz="2000" dirty="0"/>
              <a:t> </a:t>
            </a:r>
            <a:r>
              <a:rPr lang="en-GB" sz="2000" dirty="0" err="1"/>
              <a:t>conocidos</a:t>
            </a:r>
            <a:r>
              <a:rPr lang="en-GB" sz="2000" dirty="0"/>
              <a:t>.</a:t>
            </a:r>
            <a:endParaRPr lang="en-GB" sz="20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E9A8A-C9B7-2485-7967-3326F49592C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6674" y="1027975"/>
            <a:ext cx="5170800" cy="430986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7189DB2-9777-FB4B-52E7-86CECC4CCAA4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849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356" y="1232230"/>
            <a:ext cx="5419288" cy="253386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1"/>
          <p:cNvSpPr txBox="1"/>
          <p:nvPr/>
        </p:nvSpPr>
        <p:spPr>
          <a:xfrm>
            <a:off x="124460" y="6568500"/>
            <a:ext cx="38884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Laiton-Donato et al. Emerging Infectious Diseases. 2020. </a:t>
            </a:r>
            <a:r>
              <a:rPr lang="en-US" sz="1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press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1942011" y="225028"/>
            <a:ext cx="79311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Matrices para alineamiento</a:t>
            </a:r>
            <a:endParaRPr sz="24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F8027D-035C-6C94-0541-0C468B57A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554" y="4409829"/>
            <a:ext cx="4806892" cy="15149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4D6D7-4559-7BD0-9805-6657ED1E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Múltiples posibilidades en el alineamiento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5A1F06-4A29-BF8F-DDA2-2A35E7555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73B33D-5E17-A63D-4A4B-00FEAD06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31" y="2069941"/>
            <a:ext cx="10278909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7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filogenética</a:t>
            </a:r>
            <a:endParaRPr lang="en-US" dirty="0"/>
          </a:p>
        </p:txBody>
      </p:sp>
      <p:sp>
        <p:nvSpPr>
          <p:cNvPr id="5" name="Rounded Rectangle 4" descr="Sequence Acquisition&#10;">
            <a:extLst>
              <a:ext uri="{FF2B5EF4-FFF2-40B4-BE49-F238E27FC236}">
                <a16:creationId xmlns:a16="http://schemas.microsoft.com/office/drawing/2014/main" id="{CE45F253-D8D7-0A17-B46C-53836E1B3553}"/>
              </a:ext>
            </a:extLst>
          </p:cNvPr>
          <p:cNvSpPr/>
          <p:nvPr/>
        </p:nvSpPr>
        <p:spPr>
          <a:xfrm>
            <a:off x="1636267" y="4433118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2. Sequence Acquisition</a:t>
            </a:r>
          </a:p>
        </p:txBody>
      </p:sp>
      <p:sp>
        <p:nvSpPr>
          <p:cNvPr id="7" name="Rounded Rectangle 6" descr="Sequence Acquisition&#10;">
            <a:extLst>
              <a:ext uri="{FF2B5EF4-FFF2-40B4-BE49-F238E27FC236}">
                <a16:creationId xmlns:a16="http://schemas.microsoft.com/office/drawing/2014/main" id="{306BCFEE-6395-9BEC-CD42-B6F9B3D80B82}"/>
              </a:ext>
            </a:extLst>
          </p:cNvPr>
          <p:cNvSpPr/>
          <p:nvPr/>
        </p:nvSpPr>
        <p:spPr>
          <a:xfrm>
            <a:off x="4737475" y="4433118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3. Multiple Sequence Alignment</a:t>
            </a:r>
          </a:p>
        </p:txBody>
      </p:sp>
      <p:sp>
        <p:nvSpPr>
          <p:cNvPr id="8" name="Rounded Rectangle 7" descr="Sequence Acquisition&#10;">
            <a:extLst>
              <a:ext uri="{FF2B5EF4-FFF2-40B4-BE49-F238E27FC236}">
                <a16:creationId xmlns:a16="http://schemas.microsoft.com/office/drawing/2014/main" id="{6B096F5C-4E07-A38C-23ED-AF273A1F5A9B}"/>
              </a:ext>
            </a:extLst>
          </p:cNvPr>
          <p:cNvSpPr/>
          <p:nvPr/>
        </p:nvSpPr>
        <p:spPr>
          <a:xfrm>
            <a:off x="7838683" y="4433117"/>
            <a:ext cx="2600865" cy="1506679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4. Substitution Models</a:t>
            </a:r>
          </a:p>
        </p:txBody>
      </p:sp>
      <p:sp>
        <p:nvSpPr>
          <p:cNvPr id="9" name="Rounded Rectangle 8" descr="Sequence Acquisition&#10;">
            <a:extLst>
              <a:ext uri="{FF2B5EF4-FFF2-40B4-BE49-F238E27FC236}">
                <a16:creationId xmlns:a16="http://schemas.microsoft.com/office/drawing/2014/main" id="{4A391547-9095-6911-E1CA-F4A0D64EDF93}"/>
              </a:ext>
            </a:extLst>
          </p:cNvPr>
          <p:cNvSpPr/>
          <p:nvPr/>
        </p:nvSpPr>
        <p:spPr>
          <a:xfrm>
            <a:off x="6604819" y="2056853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5. Building your phylogenetic tree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5B3C1D-A685-66FB-B6FC-EF89156AF7EF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flipH="1">
            <a:off x="2936700" y="3563533"/>
            <a:ext cx="1550603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CE6483-00B5-1DAC-F708-E84FDEFC8D8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37132" y="5186458"/>
            <a:ext cx="500343" cy="0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3349D5-2CF5-973D-1E24-05F7A85D3F76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7905252" y="3563532"/>
            <a:ext cx="1233864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 descr="Sequence Acquisition&#10;">
            <a:extLst>
              <a:ext uri="{FF2B5EF4-FFF2-40B4-BE49-F238E27FC236}">
                <a16:creationId xmlns:a16="http://schemas.microsoft.com/office/drawing/2014/main" id="{72A1DC5D-5112-1AE0-969A-71B013D247DA}"/>
              </a:ext>
            </a:extLst>
          </p:cNvPr>
          <p:cNvSpPr/>
          <p:nvPr/>
        </p:nvSpPr>
        <p:spPr>
          <a:xfrm>
            <a:off x="3186870" y="2056854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1. Formulating a Question or Hypothesis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1962FA-1B68-8429-432E-3E55171EED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338340" y="5186457"/>
            <a:ext cx="500343" cy="1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61371-48D6-6622-F1FC-FE2F9DFE856E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5787735" y="2810193"/>
            <a:ext cx="817084" cy="1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C0558CB-923D-19DD-2856-AC0AF1800643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0428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7"/>
          <p:cNvPicPr preferRelativeResize="0"/>
          <p:nvPr/>
        </p:nvPicPr>
        <p:blipFill rotWithShape="1">
          <a:blip r:embed="rId3">
            <a:alphaModFix/>
          </a:blip>
          <a:srcRect t="9700" b="13559"/>
          <a:stretch/>
        </p:blipFill>
        <p:spPr>
          <a:xfrm>
            <a:off x="-104697" y="1380877"/>
            <a:ext cx="8376496" cy="482114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 txBox="1">
            <a:spLocks noGrp="1"/>
          </p:cNvSpPr>
          <p:nvPr>
            <p:ph type="title" idx="4294967295"/>
          </p:nvPr>
        </p:nvSpPr>
        <p:spPr>
          <a:xfrm>
            <a:off x="1676400" y="136525"/>
            <a:ext cx="10515600" cy="137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Métodos evolutivos </a:t>
            </a:r>
            <a:br>
              <a:rPr lang="en-US" sz="3600">
                <a:latin typeface="Arial Black"/>
                <a:ea typeface="Arial Black"/>
                <a:cs typeface="Arial Black"/>
                <a:sym typeface="Arial Black"/>
              </a:rPr>
            </a:b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9" name="Google Shape;299;p17"/>
          <p:cNvSpPr txBox="1">
            <a:spLocks noGrp="1"/>
          </p:cNvSpPr>
          <p:nvPr>
            <p:ph type="body" idx="4294967295"/>
          </p:nvPr>
        </p:nvSpPr>
        <p:spPr>
          <a:xfrm>
            <a:off x="8335963" y="1600200"/>
            <a:ext cx="3856037" cy="3657600"/>
          </a:xfrm>
          <a:prstGeom prst="rect">
            <a:avLst/>
          </a:prstGeom>
          <a:noFill/>
          <a:ln w="28575" cap="flat" cmpd="sng">
            <a:solidFill>
              <a:srgbClr val="F42D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Frecuencias relativas de bases (A,G,T,C)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Relación Transición/Transversión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Número de substituciones por sitio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Número de nucleótidos en la secuencia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Diferentes tasas de evolución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Relación de sustitución no sinónima-sinónima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Sitios invariantes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Distribución Gamma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/>
          <p:nvPr/>
        </p:nvSpPr>
        <p:spPr>
          <a:xfrm>
            <a:off x="1479274" y="254845"/>
            <a:ext cx="9377861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Selección del mejor modelo de sustitución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/>
          <p:nvPr/>
        </p:nvSpPr>
        <p:spPr>
          <a:xfrm>
            <a:off x="0" y="6132205"/>
            <a:ext cx="936171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httpsHierarchical-hypothesis-testing-in-MODELTEST-At-each-level-the-null-hypothesis-upper_fig1_13370131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9065" y="1141456"/>
            <a:ext cx="5642665" cy="4856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filogenética</a:t>
            </a:r>
            <a:endParaRPr lang="en-US" dirty="0"/>
          </a:p>
        </p:txBody>
      </p:sp>
      <p:sp>
        <p:nvSpPr>
          <p:cNvPr id="5" name="Rounded Rectangle 4" descr="Sequence Acquisition&#10;">
            <a:extLst>
              <a:ext uri="{FF2B5EF4-FFF2-40B4-BE49-F238E27FC236}">
                <a16:creationId xmlns:a16="http://schemas.microsoft.com/office/drawing/2014/main" id="{CE45F253-D8D7-0A17-B46C-53836E1B3553}"/>
              </a:ext>
            </a:extLst>
          </p:cNvPr>
          <p:cNvSpPr/>
          <p:nvPr/>
        </p:nvSpPr>
        <p:spPr>
          <a:xfrm>
            <a:off x="1636267" y="4433118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2. Sequence Acquisition</a:t>
            </a:r>
          </a:p>
        </p:txBody>
      </p:sp>
      <p:sp>
        <p:nvSpPr>
          <p:cNvPr id="7" name="Rounded Rectangle 6" descr="Sequence Acquisition&#10;">
            <a:extLst>
              <a:ext uri="{FF2B5EF4-FFF2-40B4-BE49-F238E27FC236}">
                <a16:creationId xmlns:a16="http://schemas.microsoft.com/office/drawing/2014/main" id="{306BCFEE-6395-9BEC-CD42-B6F9B3D80B82}"/>
              </a:ext>
            </a:extLst>
          </p:cNvPr>
          <p:cNvSpPr/>
          <p:nvPr/>
        </p:nvSpPr>
        <p:spPr>
          <a:xfrm>
            <a:off x="4737475" y="4433118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3. Multiple Sequence Alignment</a:t>
            </a:r>
          </a:p>
        </p:txBody>
      </p:sp>
      <p:sp>
        <p:nvSpPr>
          <p:cNvPr id="8" name="Rounded Rectangle 7" descr="Sequence Acquisition&#10;">
            <a:extLst>
              <a:ext uri="{FF2B5EF4-FFF2-40B4-BE49-F238E27FC236}">
                <a16:creationId xmlns:a16="http://schemas.microsoft.com/office/drawing/2014/main" id="{6B096F5C-4E07-A38C-23ED-AF273A1F5A9B}"/>
              </a:ext>
            </a:extLst>
          </p:cNvPr>
          <p:cNvSpPr/>
          <p:nvPr/>
        </p:nvSpPr>
        <p:spPr>
          <a:xfrm>
            <a:off x="7838683" y="4433117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4. Substitution Models</a:t>
            </a:r>
          </a:p>
        </p:txBody>
      </p:sp>
      <p:sp>
        <p:nvSpPr>
          <p:cNvPr id="9" name="Rounded Rectangle 8" descr="Sequence Acquisition&#10;">
            <a:extLst>
              <a:ext uri="{FF2B5EF4-FFF2-40B4-BE49-F238E27FC236}">
                <a16:creationId xmlns:a16="http://schemas.microsoft.com/office/drawing/2014/main" id="{4A391547-9095-6911-E1CA-F4A0D64EDF93}"/>
              </a:ext>
            </a:extLst>
          </p:cNvPr>
          <p:cNvSpPr/>
          <p:nvPr/>
        </p:nvSpPr>
        <p:spPr>
          <a:xfrm>
            <a:off x="6604819" y="2056853"/>
            <a:ext cx="2600865" cy="1506679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5. Building your phylogenetic tree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5B3C1D-A685-66FB-B6FC-EF89156AF7EF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flipH="1">
            <a:off x="2936700" y="3563533"/>
            <a:ext cx="1550603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CE6483-00B5-1DAC-F708-E84FDEFC8D8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37132" y="5186458"/>
            <a:ext cx="500343" cy="0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3349D5-2CF5-973D-1E24-05F7A85D3F76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7905252" y="3563532"/>
            <a:ext cx="1233864" cy="869585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 descr="Sequence Acquisition&#10;">
            <a:extLst>
              <a:ext uri="{FF2B5EF4-FFF2-40B4-BE49-F238E27FC236}">
                <a16:creationId xmlns:a16="http://schemas.microsoft.com/office/drawing/2014/main" id="{72A1DC5D-5112-1AE0-969A-71B013D247DA}"/>
              </a:ext>
            </a:extLst>
          </p:cNvPr>
          <p:cNvSpPr/>
          <p:nvPr/>
        </p:nvSpPr>
        <p:spPr>
          <a:xfrm>
            <a:off x="3186870" y="2056854"/>
            <a:ext cx="2600865" cy="150667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1. Formulating a Question or Hypothesis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1962FA-1B68-8429-432E-3E55171EED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338340" y="5186457"/>
            <a:ext cx="500343" cy="1"/>
          </a:xfrm>
          <a:prstGeom prst="straightConnector1">
            <a:avLst/>
          </a:prstGeom>
          <a:ln w="444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61371-48D6-6622-F1FC-FE2F9DFE856E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5787735" y="2810193"/>
            <a:ext cx="817084" cy="1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C0558CB-923D-19DD-2856-AC0AF1800643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5624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74F65-777F-0575-2AA9-92C50F82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Métodos de reconstrucción filogenética</a:t>
            </a:r>
          </a:p>
        </p:txBody>
      </p:sp>
      <p:pic>
        <p:nvPicPr>
          <p:cNvPr id="3" name="Picture 8" descr="A white card with black text&#10;&#10;Description automatically generated">
            <a:extLst>
              <a:ext uri="{FF2B5EF4-FFF2-40B4-BE49-F238E27FC236}">
                <a16:creationId xmlns:a16="http://schemas.microsoft.com/office/drawing/2014/main" id="{DFC9A3CC-726D-F43A-D762-1C020FD1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9" y="1285563"/>
            <a:ext cx="11300187" cy="49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>
            <a:spLocks noGrp="1"/>
          </p:cNvSpPr>
          <p:nvPr>
            <p:ph type="title" idx="4294967295"/>
          </p:nvPr>
        </p:nvSpPr>
        <p:spPr>
          <a:xfrm>
            <a:off x="1676400" y="-100013"/>
            <a:ext cx="10515600" cy="137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Métodos de reconstrucción filogenética</a:t>
            </a:r>
            <a:endParaRPr/>
          </a:p>
        </p:txBody>
      </p:sp>
      <p:sp>
        <p:nvSpPr>
          <p:cNvPr id="329" name="Google Shape;329;p20"/>
          <p:cNvSpPr/>
          <p:nvPr/>
        </p:nvSpPr>
        <p:spPr>
          <a:xfrm>
            <a:off x="3922020" y="926269"/>
            <a:ext cx="38074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Máxima verosimilitud </a:t>
            </a:r>
            <a:endParaRPr/>
          </a:p>
        </p:txBody>
      </p:sp>
      <p:sp>
        <p:nvSpPr>
          <p:cNvPr id="330" name="Google Shape;330;p20"/>
          <p:cNvSpPr/>
          <p:nvPr/>
        </p:nvSpPr>
        <p:spPr>
          <a:xfrm>
            <a:off x="2717734" y="4192457"/>
            <a:ext cx="1944687" cy="194468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6689000" y="2475771"/>
            <a:ext cx="47617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Estimador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máxima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verosimilitud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consistente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número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observaciones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tiende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infinito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2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296" y="2262681"/>
            <a:ext cx="5362373" cy="419775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/>
          <p:nvPr/>
        </p:nvSpPr>
        <p:spPr>
          <a:xfrm>
            <a:off x="3353877" y="1494616"/>
            <a:ext cx="5475241" cy="646331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árbol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maximice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likelihood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observar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dado un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árbol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3" descr="A graph of a tree&#10;&#10;Description automatically generated with medium confidence">
            <a:extLst>
              <a:ext uri="{FF2B5EF4-FFF2-40B4-BE49-F238E27FC236}">
                <a16:creationId xmlns:a16="http://schemas.microsoft.com/office/drawing/2014/main" id="{8B2523A1-CA31-23D1-AB31-1D86BB4762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18" t="11865" r="15500" b="13644"/>
          <a:stretch/>
        </p:blipFill>
        <p:spPr>
          <a:xfrm>
            <a:off x="7357145" y="3613870"/>
            <a:ext cx="3867325" cy="241852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 idx="4294967295"/>
          </p:nvPr>
        </p:nvSpPr>
        <p:spPr>
          <a:xfrm>
            <a:off x="1676400" y="-100013"/>
            <a:ext cx="10515600" cy="137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Métodos de reconstrucción filogenética</a:t>
            </a:r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body" idx="4294967295"/>
          </p:nvPr>
        </p:nvSpPr>
        <p:spPr>
          <a:xfrm>
            <a:off x="0" y="2951163"/>
            <a:ext cx="505777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Inferencia Bayesiana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7046323" y="4159311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 la probabilidad del árbol a sea correcto especificando a priori la distribución.</a:t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43092"/>
            <a:ext cx="7143220" cy="385770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/>
          <p:nvPr/>
        </p:nvSpPr>
        <p:spPr>
          <a:xfrm>
            <a:off x="462228" y="1666428"/>
            <a:ext cx="6096000" cy="646331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 el árbol que maximice la probabilidad de observar el (árbol y modelo) dados los datos.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1020810" y="1163638"/>
            <a:ext cx="36487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Inferencia Bayesiana </a:t>
            </a:r>
            <a:endParaRPr/>
          </a:p>
        </p:txBody>
      </p:sp>
      <p:pic>
        <p:nvPicPr>
          <p:cNvPr id="345" name="Google Shape;34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1790" y="2693504"/>
            <a:ext cx="4045992" cy="974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2"/>
          <p:cNvSpPr txBox="1">
            <a:spLocks noGrp="1"/>
          </p:cNvSpPr>
          <p:nvPr>
            <p:ph type="title" idx="4294967295"/>
          </p:nvPr>
        </p:nvSpPr>
        <p:spPr>
          <a:xfrm>
            <a:off x="1676400" y="28575"/>
            <a:ext cx="10515600" cy="137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Filogenética</a:t>
            </a:r>
            <a:br>
              <a:rPr lang="en-US" sz="3600">
                <a:latin typeface="Arial Black"/>
                <a:ea typeface="Arial Black"/>
                <a:cs typeface="Arial Black"/>
                <a:sym typeface="Arial Black"/>
              </a:rPr>
            </a:b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681106" y="4322707"/>
            <a:ext cx="9338917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Jackknife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aLRT</a:t>
            </a: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Approximate Likelihood-Ratio Test</a:t>
            </a:r>
            <a:endParaRPr/>
          </a:p>
        </p:txBody>
      </p:sp>
      <p:pic>
        <p:nvPicPr>
          <p:cNvPr id="354" name="Google Shape;354;p22" descr="Phylogenetic tree based on DNA sequences from two mitochondrial DNA... |  Download Scientific Diagr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4331" y="1810627"/>
            <a:ext cx="4295914" cy="445364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2"/>
          <p:cNvSpPr/>
          <p:nvPr/>
        </p:nvSpPr>
        <p:spPr>
          <a:xfrm>
            <a:off x="4704521" y="6354375"/>
            <a:ext cx="65024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Phylogeny and vicariant speciation of the Grey Rhebok, Pelea capreolus. DOI:</a:t>
            </a: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10.1038/hdy.2013.108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2"/>
          <p:cNvSpPr txBox="1"/>
          <p:nvPr/>
        </p:nvSpPr>
        <p:spPr>
          <a:xfrm>
            <a:off x="1945584" y="892760"/>
            <a:ext cx="7920106" cy="830997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Soporte ramas: Métodos estadísticos que proporcionan confianza o fiabilidad a la reconstrucción filogenética.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Tasas</a:t>
            </a:r>
            <a:r>
              <a:rPr lang="en-US" dirty="0"/>
              <a:t> de error de </a:t>
            </a:r>
            <a:r>
              <a:rPr lang="en-US" dirty="0" err="1"/>
              <a:t>polimerasas</a:t>
            </a:r>
            <a:r>
              <a:rPr lang="en-US" dirty="0"/>
              <a:t> </a:t>
            </a:r>
            <a:r>
              <a:rPr lang="en-US" dirty="0" err="1"/>
              <a:t>determindas</a:t>
            </a:r>
            <a:r>
              <a:rPr lang="en-US" dirty="0"/>
              <a:t> </a:t>
            </a:r>
            <a:r>
              <a:rPr lang="en-US" dirty="0" err="1"/>
              <a:t>experimentalmente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DE5286-3ED4-6580-CB85-C9F009CFA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AEDBF8-F7F0-8B35-20ED-01DA45E084AC}"/>
              </a:ext>
            </a:extLst>
          </p:cNvPr>
          <p:cNvSpPr txBox="1">
            <a:spLocks/>
          </p:cNvSpPr>
          <p:nvPr/>
        </p:nvSpPr>
        <p:spPr>
          <a:xfrm>
            <a:off x="194777" y="1465718"/>
            <a:ext cx="11792783" cy="486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 err="1"/>
              <a:t>Sustituciones</a:t>
            </a:r>
            <a:r>
              <a:rPr lang="en-GB" sz="2000" dirty="0"/>
              <a:t> de </a:t>
            </a:r>
            <a:r>
              <a:rPr lang="en-GB" sz="2000" dirty="0" err="1"/>
              <a:t>nucleótidos</a:t>
            </a:r>
            <a:r>
              <a:rPr lang="en-GB" sz="2000" dirty="0"/>
              <a:t> </a:t>
            </a:r>
            <a:r>
              <a:rPr lang="en-GB" sz="2000" dirty="0" err="1"/>
              <a:t>por</a:t>
            </a:r>
            <a:r>
              <a:rPr lang="en-GB" sz="2000" dirty="0"/>
              <a:t> sitio, </a:t>
            </a:r>
            <a:r>
              <a:rPr lang="en-GB" sz="2000" dirty="0" err="1"/>
              <a:t>por</a:t>
            </a:r>
            <a:r>
              <a:rPr lang="en-GB" sz="2000" dirty="0"/>
              <a:t> </a:t>
            </a:r>
            <a:r>
              <a:rPr lang="en-GB" sz="2000" dirty="0" err="1"/>
              <a:t>ciclo</a:t>
            </a:r>
            <a:r>
              <a:rPr lang="en-GB" sz="2000" dirty="0"/>
              <a:t> de </a:t>
            </a:r>
            <a:r>
              <a:rPr lang="en-GB" sz="2000" dirty="0" err="1"/>
              <a:t>replicación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342900" indent="-342900"/>
            <a:r>
              <a:rPr lang="es-ES" sz="2000" dirty="0"/>
              <a:t>ARN polimerasa dependiente de ARN(</a:t>
            </a:r>
            <a:r>
              <a:rPr lang="es-ES" sz="2000" dirty="0" err="1"/>
              <a:t>RdRp</a:t>
            </a:r>
            <a:r>
              <a:rPr lang="es-ES" sz="2000" dirty="0"/>
              <a:t>)</a:t>
            </a:r>
            <a:r>
              <a:rPr lang="en-GB" sz="2000" dirty="0"/>
              <a:t>	10</a:t>
            </a:r>
            <a:r>
              <a:rPr lang="en-GB" sz="2000" baseline="30000" dirty="0"/>
              <a:t>-5</a:t>
            </a:r>
            <a:r>
              <a:rPr lang="en-GB" sz="2000" dirty="0"/>
              <a:t> – 10</a:t>
            </a:r>
            <a:r>
              <a:rPr lang="en-GB" sz="2000" baseline="30000" dirty="0"/>
              <a:t>-4</a:t>
            </a:r>
            <a:r>
              <a:rPr lang="en-GB" sz="2000" dirty="0"/>
              <a:t> (sin </a:t>
            </a:r>
            <a:r>
              <a:rPr lang="en-GB" sz="2000" dirty="0" err="1"/>
              <a:t>corrección</a:t>
            </a:r>
            <a:r>
              <a:rPr lang="en-GB" sz="2000" dirty="0"/>
              <a:t> </a:t>
            </a:r>
            <a:r>
              <a:rPr lang="en-GB" sz="2000" dirty="0" err="1"/>
              <a:t>por</a:t>
            </a:r>
            <a:r>
              <a:rPr lang="en-GB" sz="2000" dirty="0"/>
              <a:t> proofreading)</a:t>
            </a:r>
          </a:p>
          <a:p>
            <a:pPr marL="342900" indent="-342900"/>
            <a:r>
              <a:rPr lang="es-ES" sz="2000" dirty="0"/>
              <a:t>ADN polimerasa dependiente de ARN (RT)</a:t>
            </a:r>
            <a:r>
              <a:rPr lang="en-GB" sz="2000" dirty="0"/>
              <a:t> 	10</a:t>
            </a:r>
            <a:r>
              <a:rPr lang="en-GB" sz="2000" baseline="30000" dirty="0"/>
              <a:t>-6</a:t>
            </a:r>
            <a:r>
              <a:rPr lang="en-GB" sz="2000" dirty="0"/>
              <a:t> – 10</a:t>
            </a:r>
            <a:r>
              <a:rPr lang="en-GB" sz="2000" baseline="30000" dirty="0"/>
              <a:t>-5</a:t>
            </a:r>
            <a:r>
              <a:rPr lang="en-GB" sz="2000" dirty="0"/>
              <a:t> (algo de </a:t>
            </a:r>
            <a:r>
              <a:rPr lang="en-GB" sz="2000" dirty="0" err="1"/>
              <a:t>corrección</a:t>
            </a:r>
            <a:r>
              <a:rPr lang="en-GB" sz="2000" dirty="0"/>
              <a:t> proofreading)</a:t>
            </a:r>
          </a:p>
          <a:p>
            <a:pPr marL="342900" indent="-342900"/>
            <a:r>
              <a:rPr lang="en-GB" sz="2000" dirty="0"/>
              <a:t>ADN </a:t>
            </a:r>
            <a:r>
              <a:rPr lang="en-GB" sz="2000" dirty="0" err="1"/>
              <a:t>polimerasa</a:t>
            </a:r>
            <a:r>
              <a:rPr lang="en-GB" sz="2000" dirty="0"/>
              <a:t> </a:t>
            </a:r>
            <a:r>
              <a:rPr lang="en-GB" sz="2000" dirty="0" err="1"/>
              <a:t>dependiente</a:t>
            </a:r>
            <a:r>
              <a:rPr lang="en-GB" sz="2000" dirty="0"/>
              <a:t> de ADN		10</a:t>
            </a:r>
            <a:r>
              <a:rPr lang="en-GB" sz="2000" baseline="30000" dirty="0"/>
              <a:t>-7</a:t>
            </a:r>
            <a:r>
              <a:rPr lang="en-GB" sz="2000" dirty="0"/>
              <a:t> – 10</a:t>
            </a:r>
            <a:r>
              <a:rPr lang="en-GB" sz="2000" baseline="30000" dirty="0"/>
              <a:t>-6</a:t>
            </a:r>
            <a:r>
              <a:rPr lang="en-GB" sz="2000" dirty="0"/>
              <a:t> (con </a:t>
            </a:r>
            <a:r>
              <a:rPr lang="en-GB" sz="2000" dirty="0" err="1"/>
              <a:t>corrección</a:t>
            </a:r>
            <a:r>
              <a:rPr lang="en-GB" sz="2000" dirty="0"/>
              <a:t> </a:t>
            </a:r>
            <a:r>
              <a:rPr lang="en-GB" sz="2000" dirty="0" err="1"/>
              <a:t>por</a:t>
            </a:r>
            <a:r>
              <a:rPr lang="en-GB" sz="2000" dirty="0"/>
              <a:t> proofreading)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2BD041F-6BA0-C9D7-61AB-B09391E2D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295" y="3651074"/>
            <a:ext cx="8613136" cy="284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55A3E8-7466-010F-C46F-4FD272F3AFB4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4603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/>
        </p:nvSpPr>
        <p:spPr>
          <a:xfrm>
            <a:off x="1619983" y="263009"/>
            <a:ext cx="79311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Visualización de la filogenia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3"/>
          <p:cNvSpPr/>
          <p:nvPr/>
        </p:nvSpPr>
        <p:spPr>
          <a:xfrm>
            <a:off x="2118360" y="6231429"/>
            <a:ext cx="7696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https://microreact.org/project/4eDYoziLscEJhQFF7y6YPB/7f8bf1e8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23" descr="page1image25952700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069953" y="-2386263"/>
            <a:ext cx="5350369" cy="1192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/>
        </p:nvSpPr>
        <p:spPr>
          <a:xfrm>
            <a:off x="1619983" y="263009"/>
            <a:ext cx="79311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Visualización de la filogenia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24"/>
          <p:cNvPicPr preferRelativeResize="0"/>
          <p:nvPr/>
        </p:nvPicPr>
        <p:blipFill rotWithShape="1">
          <a:blip r:embed="rId3">
            <a:alphaModFix/>
          </a:blip>
          <a:srcRect l="5014" t="5370" r="10812" b="23334"/>
          <a:stretch/>
        </p:blipFill>
        <p:spPr>
          <a:xfrm>
            <a:off x="1498599" y="637473"/>
            <a:ext cx="8547101" cy="558305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/>
        </p:nvSpPr>
        <p:spPr>
          <a:xfrm>
            <a:off x="2235200" y="6220526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https://nextstrain.org/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/>
        </p:nvSpPr>
        <p:spPr>
          <a:xfrm>
            <a:off x="1619983" y="263009"/>
            <a:ext cx="79311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Visualización de la filogenia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25"/>
          <p:cNvPicPr preferRelativeResize="0"/>
          <p:nvPr/>
        </p:nvPicPr>
        <p:blipFill rotWithShape="1">
          <a:blip r:embed="rId3">
            <a:alphaModFix/>
          </a:blip>
          <a:srcRect l="10277" t="8432" r="8011" b="8658"/>
          <a:stretch/>
        </p:blipFill>
        <p:spPr>
          <a:xfrm>
            <a:off x="2527300" y="804656"/>
            <a:ext cx="6731000" cy="526711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5"/>
          <p:cNvSpPr txBox="1"/>
          <p:nvPr/>
        </p:nvSpPr>
        <p:spPr>
          <a:xfrm>
            <a:off x="4937858" y="6090198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https://itol.embl.de/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/>
          <p:nvPr/>
        </p:nvSpPr>
        <p:spPr>
          <a:xfrm>
            <a:off x="1619983" y="263009"/>
            <a:ext cx="79311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Visualización de la filogenia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7889" y="679921"/>
            <a:ext cx="4875711" cy="565204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6"/>
          <p:cNvSpPr txBox="1"/>
          <p:nvPr/>
        </p:nvSpPr>
        <p:spPr>
          <a:xfrm>
            <a:off x="3353889" y="61780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https://github.com/YuLab-SMU/ggtree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95DD2-2C59-20AF-F987-3D1BAFDA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¿Por qué hacer un árbol?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7CF1FA-D204-839B-731E-1DAA1402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Entender la historia evolutiva</a:t>
            </a:r>
          </a:p>
          <a:p>
            <a:r>
              <a:rPr lang="es-CO" dirty="0"/>
              <a:t>Evaluar predicciones de función de genes</a:t>
            </a:r>
          </a:p>
          <a:p>
            <a:r>
              <a:rPr lang="es-CO" dirty="0"/>
              <a:t>Establecer grados de relación entre muestras</a:t>
            </a:r>
          </a:p>
          <a:p>
            <a:r>
              <a:rPr lang="es-CO" dirty="0"/>
              <a:t>Explorar diversidad de variantes para producción de vacunas y otras aplicaciones</a:t>
            </a:r>
          </a:p>
          <a:p>
            <a:r>
              <a:rPr lang="es-CO" dirty="0"/>
              <a:t>Epidemiología genómica de enfermedades infecciosas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45869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 txBox="1">
            <a:spLocks noGrp="1"/>
          </p:cNvSpPr>
          <p:nvPr>
            <p:ph type="title" idx="4294967295"/>
          </p:nvPr>
        </p:nvSpPr>
        <p:spPr>
          <a:xfrm>
            <a:off x="1676400" y="141288"/>
            <a:ext cx="10515600" cy="137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Filogenética</a:t>
            </a:r>
            <a:br>
              <a:rPr lang="en-US" sz="3600">
                <a:latin typeface="Arial Black"/>
                <a:ea typeface="Arial Black"/>
                <a:cs typeface="Arial Black"/>
                <a:sym typeface="Arial Black"/>
              </a:rPr>
            </a:b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9421" y="1710625"/>
            <a:ext cx="12370960" cy="368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479520871_0_1220"/>
          <p:cNvSpPr txBox="1"/>
          <p:nvPr/>
        </p:nvSpPr>
        <p:spPr>
          <a:xfrm>
            <a:off x="3703187" y="2072049"/>
            <a:ext cx="7766412" cy="370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121750" rIns="121750" bIns="121750" anchor="t" anchorCtr="0">
            <a:spAutoFit/>
          </a:bodyPr>
          <a:lstStyle/>
          <a:p>
            <a:pPr>
              <a:buSzPts val="4100"/>
            </a:pPr>
            <a:r>
              <a:rPr lang="es-CO" sz="5460" b="1" dirty="0"/>
              <a:t>Gracias</a:t>
            </a:r>
            <a:endParaRPr sz="5460" b="1" dirty="0"/>
          </a:p>
          <a:p>
            <a:pPr>
              <a:buSzPts val="3600"/>
            </a:pPr>
            <a:endParaRPr sz="4794" dirty="0"/>
          </a:p>
          <a:p>
            <a:pPr>
              <a:buSzPts val="2600"/>
            </a:pPr>
            <a:r>
              <a:rPr lang="es-CO" sz="3462" dirty="0"/>
              <a:t>Contacto:</a:t>
            </a:r>
            <a:endParaRPr sz="3462" dirty="0"/>
          </a:p>
          <a:p>
            <a:pPr>
              <a:buSzPts val="2600"/>
            </a:pPr>
            <a:r>
              <a:rPr lang="es-CO" sz="3462" dirty="0">
                <a:hlinkClick r:id="rId3"/>
              </a:rPr>
              <a:t>hruiz@ins.gov.co</a:t>
            </a:r>
            <a:r>
              <a:rPr lang="es-CO" sz="3462" dirty="0"/>
              <a:t> </a:t>
            </a:r>
            <a:endParaRPr sz="3462" dirty="0"/>
          </a:p>
          <a:p>
            <a:pPr>
              <a:buSzPts val="2600"/>
            </a:pPr>
            <a:r>
              <a:rPr lang="es-CO" sz="3462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hector.genomica@gmail.com</a:t>
            </a:r>
            <a:r>
              <a:rPr lang="es-CO" sz="3462" dirty="0"/>
              <a:t> </a:t>
            </a:r>
            <a:endParaRPr sz="3462" dirty="0"/>
          </a:p>
          <a:p>
            <a:pPr>
              <a:buSzPts val="1400"/>
            </a:pPr>
            <a:endParaRPr sz="1864" dirty="0">
              <a:highlight>
                <a:srgbClr val="FFFF00"/>
              </a:highlight>
            </a:endParaRPr>
          </a:p>
        </p:txBody>
      </p:sp>
      <p:pic>
        <p:nvPicPr>
          <p:cNvPr id="131" name="Google Shape;131;g22479520871_0_12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7" y="1322541"/>
            <a:ext cx="3359985" cy="524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2479520871_0_12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93" y="46909"/>
            <a:ext cx="1181673" cy="118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2479520871_0_12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9567" y="423280"/>
            <a:ext cx="724407" cy="51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2479520871_0_1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0274" y="531973"/>
            <a:ext cx="1790656" cy="29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479520871_0_1215"/>
          <p:cNvSpPr txBox="1"/>
          <p:nvPr/>
        </p:nvSpPr>
        <p:spPr>
          <a:xfrm>
            <a:off x="3468977" y="2931282"/>
            <a:ext cx="8094007" cy="20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750" tIns="121750" rIns="121750" bIns="121750" anchor="t" anchorCtr="0">
            <a:spAutoFit/>
          </a:bodyPr>
          <a:lstStyle/>
          <a:p>
            <a:pPr>
              <a:buSzPts val="1500"/>
            </a:pPr>
            <a:r>
              <a:rPr lang="es-CO" sz="1998" dirty="0"/>
              <a:t>Algunas de las diapositivas usadas en esta presentación hacen parte del material disponible en </a:t>
            </a:r>
            <a:r>
              <a:rPr lang="es-CO" sz="1998" dirty="0" err="1"/>
              <a:t>Help</a:t>
            </a:r>
            <a:r>
              <a:rPr lang="es-CO" sz="1998" dirty="0"/>
              <a:t> Center de CZID</a:t>
            </a:r>
            <a:endParaRPr sz="1998" dirty="0"/>
          </a:p>
          <a:p>
            <a:pPr>
              <a:buSzPts val="1500"/>
            </a:pPr>
            <a:endParaRPr sz="1998" dirty="0"/>
          </a:p>
          <a:p>
            <a:pPr>
              <a:buSzPts val="1500"/>
            </a:pPr>
            <a:r>
              <a:rPr lang="es-CO" sz="1998" u="sng" dirty="0">
                <a:solidFill>
                  <a:schemeClr val="hlink"/>
                </a:solidFill>
                <a:hlinkClick r:id="rId3"/>
              </a:rPr>
              <a:t>https://chanzuckerberg.zendesk.com/hc/en-us</a:t>
            </a:r>
            <a:endParaRPr sz="1998" dirty="0"/>
          </a:p>
          <a:p>
            <a:pPr>
              <a:buSzPts val="1500"/>
            </a:pPr>
            <a:endParaRPr sz="1998" dirty="0"/>
          </a:p>
          <a:p>
            <a:pPr>
              <a:buSzPts val="1400"/>
            </a:pPr>
            <a:endParaRPr sz="1864" dirty="0"/>
          </a:p>
        </p:txBody>
      </p:sp>
      <p:pic>
        <p:nvPicPr>
          <p:cNvPr id="140" name="Google Shape;140;g22479520871_0_12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7" y="1322541"/>
            <a:ext cx="3359985" cy="524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2479520871_0_12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93" y="46909"/>
            <a:ext cx="1181673" cy="118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2479520871_0_12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1042" y="423280"/>
            <a:ext cx="724407" cy="51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2479520871_0_1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3223" y="531973"/>
            <a:ext cx="1790656" cy="29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Inserciones</a:t>
            </a:r>
            <a:r>
              <a:rPr lang="en-US" dirty="0"/>
              <a:t> y </a:t>
            </a:r>
            <a:r>
              <a:rPr lang="en-US" dirty="0" err="1"/>
              <a:t>deleciones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10428-DC0A-998B-99C2-DFFD1F8BA2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1701800"/>
            <a:ext cx="11506200" cy="4676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Inserción</a:t>
            </a:r>
            <a:r>
              <a:rPr lang="en-US" sz="2200" dirty="0"/>
              <a:t>: la </a:t>
            </a:r>
            <a:r>
              <a:rPr lang="en-US" sz="2200" dirty="0" err="1"/>
              <a:t>adición</a:t>
            </a:r>
            <a:r>
              <a:rPr lang="en-US" sz="2200" dirty="0"/>
              <a:t> de uno </a:t>
            </a:r>
            <a:r>
              <a:rPr lang="en-US" sz="2200" dirty="0" err="1"/>
              <a:t>más</a:t>
            </a:r>
            <a:r>
              <a:rPr lang="en-US" sz="2200" dirty="0"/>
              <a:t> </a:t>
            </a:r>
            <a:r>
              <a:rPr lang="en-US" sz="2200" dirty="0" err="1"/>
              <a:t>nt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secuencia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Deleción</a:t>
            </a:r>
            <a:r>
              <a:rPr lang="en-US" sz="2200" dirty="0"/>
              <a:t>: </a:t>
            </a:r>
            <a:r>
              <a:rPr lang="en-US" sz="2200" dirty="0" err="1"/>
              <a:t>mutación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la que </a:t>
            </a:r>
            <a:r>
              <a:rPr lang="en-US" sz="2200" dirty="0" err="1"/>
              <a:t>parte</a:t>
            </a:r>
            <a:r>
              <a:rPr lang="en-US" sz="2200" dirty="0"/>
              <a:t> de la </a:t>
            </a:r>
            <a:r>
              <a:rPr lang="en-US" sz="2200" dirty="0" err="1"/>
              <a:t>secuencia</a:t>
            </a:r>
            <a:r>
              <a:rPr lang="en-US" sz="2200" dirty="0"/>
              <a:t> </a:t>
            </a:r>
            <a:r>
              <a:rPr lang="en-US" sz="2200" dirty="0" err="1"/>
              <a:t>queda</a:t>
            </a:r>
            <a:r>
              <a:rPr lang="en-US" sz="2200" dirty="0"/>
              <a:t> </a:t>
            </a:r>
            <a:r>
              <a:rPr lang="en-US" sz="2200" dirty="0" err="1"/>
              <a:t>fuera</a:t>
            </a:r>
            <a:r>
              <a:rPr lang="en-US" sz="2200" dirty="0"/>
              <a:t> de la </a:t>
            </a:r>
            <a:r>
              <a:rPr lang="en-US" sz="2200" dirty="0" err="1"/>
              <a:t>replicación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Nota! – Si las </a:t>
            </a:r>
            <a:r>
              <a:rPr lang="en-US" sz="2200" dirty="0" err="1"/>
              <a:t>inserciones</a:t>
            </a:r>
            <a:r>
              <a:rPr lang="en-US" sz="2200" dirty="0"/>
              <a:t> o </a:t>
            </a:r>
            <a:r>
              <a:rPr lang="en-US" sz="2200" dirty="0" err="1"/>
              <a:t>deleciones</a:t>
            </a:r>
            <a:r>
              <a:rPr lang="en-US" sz="2200" dirty="0"/>
              <a:t> NO son </a:t>
            </a:r>
            <a:r>
              <a:rPr lang="en-US" sz="2200" dirty="0" err="1"/>
              <a:t>divisibles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tres</a:t>
            </a:r>
            <a:r>
              <a:rPr lang="en-US" sz="2200" dirty="0"/>
              <a:t>, </a:t>
            </a:r>
            <a:r>
              <a:rPr lang="en-US" sz="2200" dirty="0" err="1"/>
              <a:t>esto</a:t>
            </a:r>
            <a:r>
              <a:rPr lang="en-US" sz="2200" dirty="0"/>
              <a:t> </a:t>
            </a:r>
            <a:r>
              <a:rPr lang="en-US" sz="2200" dirty="0" err="1"/>
              <a:t>lleva</a:t>
            </a:r>
            <a:r>
              <a:rPr lang="en-US" sz="2200" dirty="0"/>
              <a:t> a </a:t>
            </a:r>
            <a:r>
              <a:rPr lang="en-US" sz="2200" dirty="0" err="1"/>
              <a:t>cambios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marco</a:t>
            </a:r>
            <a:r>
              <a:rPr lang="en-US" sz="2200" dirty="0"/>
              <a:t> de </a:t>
            </a:r>
            <a:r>
              <a:rPr lang="en-US" sz="2200" dirty="0" err="1"/>
              <a:t>lectura</a:t>
            </a:r>
            <a:r>
              <a:rPr lang="en-US" sz="2200" dirty="0"/>
              <a:t> que </a:t>
            </a:r>
            <a:r>
              <a:rPr lang="en-US" sz="2200" dirty="0" err="1"/>
              <a:t>alteran</a:t>
            </a:r>
            <a:r>
              <a:rPr lang="en-US" sz="2200" dirty="0"/>
              <a:t> la </a:t>
            </a:r>
            <a:r>
              <a:rPr lang="en-US" sz="2200" dirty="0" err="1"/>
              <a:t>secuencia</a:t>
            </a:r>
            <a:r>
              <a:rPr lang="en-US" sz="2200" dirty="0"/>
              <a:t> de la </a:t>
            </a:r>
            <a:r>
              <a:rPr lang="en-US" sz="2200" dirty="0" err="1"/>
              <a:t>proteína</a:t>
            </a:r>
            <a:r>
              <a:rPr lang="en-US" sz="2200" dirty="0"/>
              <a:t> (aa) </a:t>
            </a:r>
            <a:r>
              <a:rPr lang="en-US" sz="2200" dirty="0" err="1"/>
              <a:t>completamente</a:t>
            </a:r>
            <a:r>
              <a:rPr lang="en-US" sz="2200" dirty="0"/>
              <a:t>.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En </a:t>
            </a:r>
            <a:r>
              <a:rPr lang="en-US" sz="2200" dirty="0" err="1"/>
              <a:t>secuenciación</a:t>
            </a:r>
            <a:r>
              <a:rPr lang="en-US" sz="2200" dirty="0"/>
              <a:t> </a:t>
            </a:r>
            <a:r>
              <a:rPr lang="en-US" sz="2200" dirty="0" err="1"/>
              <a:t>dirigida</a:t>
            </a:r>
            <a:r>
              <a:rPr lang="en-US" sz="2200" dirty="0"/>
              <a:t> de </a:t>
            </a:r>
            <a:r>
              <a:rPr lang="en-US" sz="2200" dirty="0" err="1"/>
              <a:t>patógenos</a:t>
            </a:r>
            <a:r>
              <a:rPr lang="en-US" sz="2200" dirty="0"/>
              <a:t> </a:t>
            </a:r>
            <a:r>
              <a:rPr lang="en-US" sz="2200" dirty="0" err="1"/>
              <a:t>virales</a:t>
            </a:r>
            <a:r>
              <a:rPr lang="en-US" sz="2200" dirty="0"/>
              <a:t>, la </a:t>
            </a:r>
            <a:r>
              <a:rPr lang="en-US" sz="2200" dirty="0" err="1"/>
              <a:t>mayoría</a:t>
            </a:r>
            <a:r>
              <a:rPr lang="en-US" sz="2200" dirty="0"/>
              <a:t> de </a:t>
            </a:r>
            <a:r>
              <a:rPr lang="en-US" sz="2200" dirty="0" err="1"/>
              <a:t>inserciones</a:t>
            </a:r>
            <a:r>
              <a:rPr lang="en-US" sz="2200" dirty="0"/>
              <a:t> y </a:t>
            </a:r>
            <a:r>
              <a:rPr lang="en-US" sz="2200" dirty="0" err="1"/>
              <a:t>deleciones</a:t>
            </a:r>
            <a:r>
              <a:rPr lang="en-US" sz="2200" dirty="0"/>
              <a:t> son </a:t>
            </a:r>
            <a:r>
              <a:rPr lang="en-US" sz="2200" dirty="0" err="1"/>
              <a:t>artefactos</a:t>
            </a:r>
            <a:r>
              <a:rPr lang="en-US" sz="2200" dirty="0"/>
              <a:t> de </a:t>
            </a:r>
            <a:r>
              <a:rPr lang="en-US" sz="2200" dirty="0" err="1"/>
              <a:t>secuenciación</a:t>
            </a:r>
            <a:r>
              <a:rPr lang="en-US" sz="2200" dirty="0"/>
              <a:t> o de </a:t>
            </a:r>
            <a:r>
              <a:rPr lang="en-US" sz="2200" dirty="0" err="1"/>
              <a:t>ensamblaje</a:t>
            </a:r>
            <a:r>
              <a:rPr lang="en-US" sz="2200" dirty="0"/>
              <a:t> y </a:t>
            </a:r>
            <a:r>
              <a:rPr lang="en-US" sz="2200" dirty="0" err="1"/>
              <a:t>deben</a:t>
            </a:r>
            <a:r>
              <a:rPr lang="en-US" sz="2200" dirty="0"/>
              <a:t> ser </a:t>
            </a:r>
            <a:r>
              <a:rPr lang="en-US" sz="2200" dirty="0" err="1"/>
              <a:t>corregidos</a:t>
            </a:r>
            <a:r>
              <a:rPr lang="en-US" sz="2200" dirty="0"/>
              <a:t>.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2A21E9-0A73-F8C4-51A6-97F8D1F7EBA5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3856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Transiciones</a:t>
            </a:r>
            <a:r>
              <a:rPr lang="en-US" dirty="0"/>
              <a:t> vs </a:t>
            </a:r>
            <a:r>
              <a:rPr lang="es-CO" dirty="0"/>
              <a:t>Transversiones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10428-DC0A-998B-99C2-DFFD1F8BA2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1701800"/>
            <a:ext cx="11506200" cy="4246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 err="1"/>
              <a:t>Transiciones</a:t>
            </a:r>
            <a:r>
              <a:rPr lang="en-GB" sz="2200" dirty="0"/>
              <a:t> (</a:t>
            </a:r>
            <a:r>
              <a:rPr lang="el-GR" sz="2200" b="1" i="0" u="none" strike="noStrike" dirty="0">
                <a:solidFill>
                  <a:srgbClr val="C00000"/>
                </a:solidFill>
                <a:effectLst/>
                <a:latin typeface="Google Sans"/>
              </a:rPr>
              <a:t>α</a:t>
            </a:r>
            <a:r>
              <a:rPr lang="en-GB" sz="2200" dirty="0"/>
              <a:t>) son </a:t>
            </a:r>
            <a:r>
              <a:rPr lang="en-GB" sz="2200" dirty="0" err="1"/>
              <a:t>mutaciones</a:t>
            </a:r>
            <a:r>
              <a:rPr lang="en-GB" sz="2200" dirty="0"/>
              <a:t> entre </a:t>
            </a:r>
            <a:r>
              <a:rPr lang="en-GB" sz="2200" dirty="0" err="1"/>
              <a:t>purinas</a:t>
            </a:r>
            <a:r>
              <a:rPr lang="en-GB" sz="2200" dirty="0"/>
              <a:t> (A, G) or entre </a:t>
            </a:r>
            <a:r>
              <a:rPr lang="en-GB" sz="2200" dirty="0" err="1"/>
              <a:t>pirimidinas</a:t>
            </a:r>
            <a:r>
              <a:rPr lang="en-GB" sz="2200" dirty="0"/>
              <a:t> (C, T) : Pu-Pu, Pi-Pi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 err="1"/>
              <a:t>Transversiones</a:t>
            </a:r>
            <a:r>
              <a:rPr lang="en-GB" sz="2200" dirty="0"/>
              <a:t> (</a:t>
            </a:r>
            <a:r>
              <a:rPr lang="el-GR" sz="2200" b="1" i="0" u="none" strike="noStrike" dirty="0">
                <a:solidFill>
                  <a:srgbClr val="002060"/>
                </a:solidFill>
                <a:effectLst/>
                <a:latin typeface="Google Sans"/>
              </a:rPr>
              <a:t>β</a:t>
            </a:r>
            <a:r>
              <a:rPr lang="en-GB" sz="2200" dirty="0"/>
              <a:t>) son </a:t>
            </a:r>
            <a:r>
              <a:rPr lang="en-GB" sz="2200" dirty="0" err="1"/>
              <a:t>mutaciones</a:t>
            </a:r>
            <a:r>
              <a:rPr lang="en-GB" sz="2200" dirty="0"/>
              <a:t> de purine a </a:t>
            </a:r>
            <a:r>
              <a:rPr lang="en-GB" sz="2200" dirty="0" err="1"/>
              <a:t>pirimidina</a:t>
            </a:r>
            <a:r>
              <a:rPr lang="en-GB" sz="2200" dirty="0"/>
              <a:t> o vice versa: Pu-Pi, or Pi-Pu.</a:t>
            </a:r>
          </a:p>
          <a:p>
            <a:endParaRPr lang="en-US" dirty="0"/>
          </a:p>
        </p:txBody>
      </p:sp>
      <p:pic>
        <p:nvPicPr>
          <p:cNvPr id="5" name="Picture 4" descr="A picture containing line, font, number, clock&#10;&#10;Description automatically generated">
            <a:extLst>
              <a:ext uri="{FF2B5EF4-FFF2-40B4-BE49-F238E27FC236}">
                <a16:creationId xmlns:a16="http://schemas.microsoft.com/office/drawing/2014/main" id="{B94663FF-BE25-0388-0DD1-070BB5A9F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/>
          <a:stretch/>
        </p:blipFill>
        <p:spPr>
          <a:xfrm>
            <a:off x="2503521" y="3239599"/>
            <a:ext cx="4344555" cy="3235900"/>
          </a:xfrm>
          <a:prstGeom prst="rect">
            <a:avLst/>
          </a:prstGeom>
        </p:spPr>
      </p:pic>
      <p:pic>
        <p:nvPicPr>
          <p:cNvPr id="6" name="Picture 5" descr="A picture containing text, screenshot, circle, design&#10;&#10;Description automatically generated">
            <a:extLst>
              <a:ext uri="{FF2B5EF4-FFF2-40B4-BE49-F238E27FC236}">
                <a16:creationId xmlns:a16="http://schemas.microsoft.com/office/drawing/2014/main" id="{2412FFF1-36F7-1D48-5A93-5EF71F8CD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4"/>
          <a:stretch/>
        </p:blipFill>
        <p:spPr>
          <a:xfrm>
            <a:off x="6925048" y="3456835"/>
            <a:ext cx="2786023" cy="288384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9C9D9A4-E0F4-9838-C40C-AF18587D34F5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259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Evolución</a:t>
            </a:r>
            <a:r>
              <a:rPr lang="en-US" dirty="0"/>
              <a:t> y </a:t>
            </a:r>
            <a:r>
              <a:rPr lang="en-US" dirty="0" err="1"/>
              <a:t>fijación</a:t>
            </a:r>
            <a:r>
              <a:rPr lang="en-US" dirty="0"/>
              <a:t> de </a:t>
            </a:r>
            <a:r>
              <a:rPr lang="en-US" dirty="0" err="1"/>
              <a:t>mutaciones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8C90E95-0DA6-8793-5CF8-988E9D4751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17650"/>
            <a:ext cx="11506200" cy="4872038"/>
          </a:xfrm>
        </p:spPr>
        <p:txBody>
          <a:bodyPr>
            <a:normAutofit/>
          </a:bodyPr>
          <a:lstStyle/>
          <a:p>
            <a:r>
              <a:rPr lang="en-GB" sz="2400" dirty="0"/>
              <a:t>La </a:t>
            </a:r>
            <a:r>
              <a:rPr lang="en-GB" sz="2400" dirty="0" err="1"/>
              <a:t>evolución</a:t>
            </a:r>
            <a:r>
              <a:rPr lang="en-GB" sz="2400" dirty="0"/>
              <a:t> es </a:t>
            </a:r>
            <a:r>
              <a:rPr lang="en-GB" sz="2400" dirty="0" err="1"/>
              <a:t>el</a:t>
            </a:r>
            <a:r>
              <a:rPr lang="en-GB" sz="2400" dirty="0"/>
              <a:t> </a:t>
            </a:r>
            <a:r>
              <a:rPr lang="en-GB" sz="2400" dirty="0" err="1"/>
              <a:t>resultado</a:t>
            </a:r>
            <a:r>
              <a:rPr lang="en-GB" sz="2400" dirty="0"/>
              <a:t> de </a:t>
            </a:r>
            <a:r>
              <a:rPr lang="en-GB" sz="2400" dirty="0" err="1"/>
              <a:t>fijaciones</a:t>
            </a:r>
            <a:r>
              <a:rPr lang="en-GB" sz="2400" dirty="0"/>
              <a:t> </a:t>
            </a:r>
            <a:r>
              <a:rPr lang="en-GB" sz="2400" dirty="0" err="1"/>
              <a:t>sucesivas</a:t>
            </a:r>
            <a:r>
              <a:rPr lang="en-GB" sz="2400" dirty="0"/>
              <a:t> de </a:t>
            </a:r>
            <a:r>
              <a:rPr lang="en-GB" sz="2400" dirty="0" err="1"/>
              <a:t>mutaciones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una</a:t>
            </a:r>
            <a:r>
              <a:rPr lang="en-GB" sz="2400" dirty="0"/>
              <a:t> población. </a:t>
            </a:r>
          </a:p>
          <a:p>
            <a:endParaRPr lang="en-GB" sz="2400" dirty="0"/>
          </a:p>
          <a:p>
            <a:r>
              <a:rPr lang="en-GB" sz="2400" dirty="0"/>
              <a:t>La </a:t>
            </a:r>
            <a:r>
              <a:rPr lang="en-GB" sz="2400" dirty="0" err="1"/>
              <a:t>tasa</a:t>
            </a:r>
            <a:r>
              <a:rPr lang="en-GB" sz="2400" dirty="0"/>
              <a:t> de </a:t>
            </a:r>
            <a:r>
              <a:rPr lang="en-GB" sz="2400" dirty="0" err="1"/>
              <a:t>fijación</a:t>
            </a:r>
            <a:r>
              <a:rPr lang="en-GB" sz="2400" dirty="0"/>
              <a:t> de </a:t>
            </a:r>
            <a:r>
              <a:rPr lang="en-GB" sz="2400" dirty="0" err="1"/>
              <a:t>estos</a:t>
            </a:r>
            <a:r>
              <a:rPr lang="en-GB" sz="2400" dirty="0"/>
              <a:t> </a:t>
            </a:r>
            <a:r>
              <a:rPr lang="en-GB" sz="2400" dirty="0" err="1"/>
              <a:t>polimorfismos</a:t>
            </a:r>
            <a:r>
              <a:rPr lang="en-GB" sz="2400" dirty="0"/>
              <a:t> es de </a:t>
            </a:r>
            <a:r>
              <a:rPr lang="en-GB" sz="2400" dirty="0" err="1"/>
              <a:t>hecho</a:t>
            </a:r>
            <a:r>
              <a:rPr lang="en-GB" sz="2400" dirty="0"/>
              <a:t> la </a:t>
            </a:r>
            <a:r>
              <a:rPr lang="en-GB" sz="2400" dirty="0" err="1"/>
              <a:t>tasa</a:t>
            </a:r>
            <a:r>
              <a:rPr lang="en-GB" sz="2400" dirty="0"/>
              <a:t> evolutive. </a:t>
            </a:r>
          </a:p>
          <a:p>
            <a:endParaRPr lang="en-GB" sz="2400" dirty="0"/>
          </a:p>
          <a:p>
            <a:r>
              <a:rPr lang="en-GB" sz="2400" dirty="0"/>
              <a:t>Esta </a:t>
            </a:r>
            <a:r>
              <a:rPr lang="en-GB" sz="2400" dirty="0" err="1"/>
              <a:t>tasa</a:t>
            </a:r>
            <a:r>
              <a:rPr lang="en-GB" sz="2400" dirty="0"/>
              <a:t> </a:t>
            </a:r>
            <a:r>
              <a:rPr lang="en-GB" sz="2400" dirty="0" err="1"/>
              <a:t>depende</a:t>
            </a:r>
            <a:r>
              <a:rPr lang="en-GB" sz="2400" dirty="0"/>
              <a:t> de:</a:t>
            </a:r>
          </a:p>
          <a:p>
            <a:pPr marL="0" indent="0">
              <a:buNone/>
            </a:pPr>
            <a:r>
              <a:rPr lang="en-GB" sz="2000" dirty="0"/>
              <a:t>       Tasa de </a:t>
            </a:r>
            <a:r>
              <a:rPr lang="en-GB" sz="2000" dirty="0" err="1"/>
              <a:t>mutación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       </a:t>
            </a:r>
            <a:r>
              <a:rPr lang="en-GB" sz="2000" dirty="0" err="1"/>
              <a:t>Tiempo</a:t>
            </a:r>
            <a:r>
              <a:rPr lang="en-GB" sz="2000" dirty="0"/>
              <a:t> de </a:t>
            </a:r>
            <a:r>
              <a:rPr lang="en-GB" sz="2000" dirty="0" err="1"/>
              <a:t>generación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       </a:t>
            </a:r>
            <a:r>
              <a:rPr lang="en-GB" sz="2000" dirty="0" err="1"/>
              <a:t>Fuerzas</a:t>
            </a:r>
            <a:r>
              <a:rPr lang="en-GB" sz="2000" dirty="0"/>
              <a:t> </a:t>
            </a:r>
            <a:r>
              <a:rPr lang="en-GB" sz="2000" dirty="0" err="1"/>
              <a:t>evolutivas</a:t>
            </a:r>
            <a:r>
              <a:rPr lang="en-GB" sz="2000" dirty="0"/>
              <a:t> </a:t>
            </a:r>
            <a:r>
              <a:rPr lang="en-GB" sz="2000" dirty="0" err="1"/>
              <a:t>somo</a:t>
            </a:r>
            <a:r>
              <a:rPr lang="en-GB" sz="2000" dirty="0"/>
              <a:t> </a:t>
            </a:r>
            <a:r>
              <a:rPr lang="en-GB" sz="2000" dirty="0" err="1"/>
              <a:t>el</a:t>
            </a:r>
            <a:r>
              <a:rPr lang="en-GB" sz="2000" dirty="0"/>
              <a:t> fitness, </a:t>
            </a:r>
            <a:r>
              <a:rPr lang="en-GB" sz="2000" dirty="0" err="1"/>
              <a:t>presiones</a:t>
            </a:r>
            <a:r>
              <a:rPr lang="en-GB" sz="2000" dirty="0"/>
              <a:t> de </a:t>
            </a:r>
            <a:r>
              <a:rPr lang="en-GB" sz="2000" dirty="0" err="1"/>
              <a:t>selección</a:t>
            </a:r>
            <a:r>
              <a:rPr lang="en-GB" sz="2000" dirty="0"/>
              <a:t> y </a:t>
            </a:r>
            <a:r>
              <a:rPr lang="en-GB" sz="2000" dirty="0" err="1"/>
              <a:t>tamaño</a:t>
            </a:r>
            <a:r>
              <a:rPr lang="en-GB" sz="2000" dirty="0"/>
              <a:t> de población.</a:t>
            </a:r>
          </a:p>
          <a:p>
            <a:endParaRPr 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BF05CCC6-4D61-8F22-EBFA-DA464BF13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192" y="5339828"/>
            <a:ext cx="772221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Las </a:t>
            </a:r>
            <a:r>
              <a:rPr lang="en-US" altLang="en-US" b="1" dirty="0" err="1">
                <a:solidFill>
                  <a:srgbClr val="C00000"/>
                </a:solidFill>
              </a:rPr>
              <a:t>fuerzas</a:t>
            </a:r>
            <a:r>
              <a:rPr lang="en-US" altLang="en-US" b="1" dirty="0">
                <a:solidFill>
                  <a:srgbClr val="C00000"/>
                </a:solidFill>
              </a:rPr>
              <a:t> </a:t>
            </a:r>
            <a:r>
              <a:rPr lang="en-US" altLang="en-US" b="1" dirty="0" err="1">
                <a:solidFill>
                  <a:srgbClr val="C00000"/>
                </a:solidFill>
              </a:rPr>
              <a:t>evolutivas</a:t>
            </a:r>
            <a:r>
              <a:rPr lang="en-US" altLang="en-US" b="1" dirty="0">
                <a:solidFill>
                  <a:srgbClr val="C00000"/>
                </a:solidFill>
              </a:rPr>
              <a:t> </a:t>
            </a:r>
            <a:r>
              <a:rPr lang="en-US" altLang="en-US" b="1" dirty="0" err="1">
                <a:solidFill>
                  <a:srgbClr val="C00000"/>
                </a:solidFill>
              </a:rPr>
              <a:t>funcionan</a:t>
            </a:r>
            <a:r>
              <a:rPr lang="en-US" altLang="en-US" b="1" dirty="0">
                <a:solidFill>
                  <a:srgbClr val="C00000"/>
                </a:solidFill>
              </a:rPr>
              <a:t> a </a:t>
            </a:r>
            <a:r>
              <a:rPr lang="en-US" altLang="en-US" b="1" dirty="0" err="1">
                <a:solidFill>
                  <a:srgbClr val="C00000"/>
                </a:solidFill>
              </a:rPr>
              <a:t>nivel</a:t>
            </a:r>
            <a:r>
              <a:rPr lang="en-US" altLang="en-US" b="1" dirty="0">
                <a:solidFill>
                  <a:srgbClr val="C00000"/>
                </a:solidFill>
              </a:rPr>
              <a:t> de </a:t>
            </a:r>
            <a:r>
              <a:rPr lang="en-US" altLang="en-US" b="1" dirty="0" err="1">
                <a:solidFill>
                  <a:srgbClr val="C00000"/>
                </a:solidFill>
              </a:rPr>
              <a:t>poblaciones</a:t>
            </a:r>
            <a:r>
              <a:rPr lang="en-US" altLang="en-US" b="1" dirty="0">
                <a:solidFill>
                  <a:srgbClr val="C00000"/>
                </a:solidFill>
              </a:rPr>
              <a:t>!!!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397817-109A-5960-694E-FCC967B6E930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755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visualizamos</a:t>
            </a:r>
            <a:r>
              <a:rPr lang="en-US" dirty="0"/>
              <a:t> la </a:t>
            </a:r>
            <a:r>
              <a:rPr lang="en-US" dirty="0" err="1"/>
              <a:t>diversidad</a:t>
            </a:r>
            <a:r>
              <a:rPr lang="en-US" dirty="0"/>
              <a:t> </a:t>
            </a:r>
            <a:r>
              <a:rPr lang="en-US" dirty="0" err="1"/>
              <a:t>genética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C4E48-9D5B-5119-8C0F-9952BA30AF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1701800"/>
            <a:ext cx="11506200" cy="4792663"/>
          </a:xfrm>
        </p:spPr>
        <p:txBody>
          <a:bodyPr>
            <a:normAutofit/>
          </a:bodyPr>
          <a:lstStyle/>
          <a:p>
            <a:r>
              <a:rPr lang="en-US" dirty="0"/>
              <a:t>Con </a:t>
            </a:r>
            <a:r>
              <a:rPr lang="en-US" dirty="0" err="1"/>
              <a:t>árboles</a:t>
            </a:r>
            <a:r>
              <a:rPr lang="en-US" dirty="0"/>
              <a:t>!</a:t>
            </a:r>
          </a:p>
          <a:p>
            <a:r>
              <a:rPr lang="en-US" dirty="0"/>
              <a:t>Darwin popularize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árboles</a:t>
            </a:r>
            <a:r>
              <a:rPr lang="en-US" dirty="0"/>
              <a:t> o </a:t>
            </a:r>
            <a:r>
              <a:rPr lang="en-US" dirty="0" err="1"/>
              <a:t>diagramas</a:t>
            </a:r>
            <a:r>
              <a:rPr lang="en-US" dirty="0"/>
              <a:t> para </a:t>
            </a:r>
            <a:r>
              <a:rPr lang="en-US" dirty="0" err="1"/>
              <a:t>entender</a:t>
            </a:r>
            <a:r>
              <a:rPr lang="en-US" dirty="0"/>
              <a:t> la </a:t>
            </a:r>
            <a:r>
              <a:rPr lang="en-US" dirty="0" err="1"/>
              <a:t>diversidad</a:t>
            </a:r>
            <a:r>
              <a:rPr lang="en-US" dirty="0"/>
              <a:t> </a:t>
            </a:r>
            <a:r>
              <a:rPr lang="en-US" dirty="0" err="1"/>
              <a:t>biológica</a:t>
            </a:r>
            <a:r>
              <a:rPr lang="en-US" dirty="0"/>
              <a:t>.</a:t>
            </a:r>
          </a:p>
          <a:p>
            <a:r>
              <a:rPr lang="en-US" dirty="0"/>
              <a:t>En días </a:t>
            </a:r>
            <a:r>
              <a:rPr lang="en-US" dirty="0" err="1"/>
              <a:t>pasados</a:t>
            </a:r>
            <a:r>
              <a:rPr lang="en-US" dirty="0"/>
              <a:t>,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árboles</a:t>
            </a:r>
            <a:r>
              <a:rPr lang="en-US" dirty="0"/>
              <a:t> </a:t>
            </a:r>
            <a:r>
              <a:rPr lang="en-US" dirty="0" err="1"/>
              <a:t>eran</a:t>
            </a:r>
            <a:r>
              <a:rPr lang="en-US" dirty="0"/>
              <a:t> </a:t>
            </a:r>
            <a:r>
              <a:rPr lang="en-US" dirty="0" err="1"/>
              <a:t>construidos</a:t>
            </a:r>
            <a:r>
              <a:rPr lang="en-US" dirty="0"/>
              <a:t> </a:t>
            </a:r>
            <a:r>
              <a:rPr lang="en-US" dirty="0" err="1"/>
              <a:t>basados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diferencias</a:t>
            </a:r>
            <a:r>
              <a:rPr lang="en-US" dirty="0"/>
              <a:t> o similitudes </a:t>
            </a:r>
            <a:r>
              <a:rPr lang="en-US" dirty="0" err="1"/>
              <a:t>fenotípicas</a:t>
            </a:r>
            <a:r>
              <a:rPr lang="en-US" dirty="0"/>
              <a:t> o </a:t>
            </a:r>
            <a:r>
              <a:rPr lang="en-US" dirty="0" err="1"/>
              <a:t>morfológicas</a:t>
            </a:r>
            <a:r>
              <a:rPr lang="en-US" dirty="0"/>
              <a:t>.</a:t>
            </a:r>
          </a:p>
          <a:p>
            <a:r>
              <a:rPr lang="en-US" dirty="0" err="1"/>
              <a:t>Actualmente</a:t>
            </a:r>
            <a:r>
              <a:rPr lang="en-US" dirty="0"/>
              <a:t>, </a:t>
            </a:r>
            <a:r>
              <a:rPr lang="en-US" dirty="0" err="1"/>
              <a:t>usamos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geneticos</a:t>
            </a:r>
            <a:r>
              <a:rPr lang="en-US" dirty="0"/>
              <a:t> para inferior </a:t>
            </a:r>
            <a:r>
              <a:rPr lang="en-US" dirty="0" err="1"/>
              <a:t>árboles</a:t>
            </a:r>
            <a:r>
              <a:rPr lang="en-US" dirty="0"/>
              <a:t> </a:t>
            </a:r>
            <a:r>
              <a:rPr lang="en-US" dirty="0" err="1"/>
              <a:t>filogenéticos</a:t>
            </a:r>
            <a:r>
              <a:rPr lang="en-US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1F89FB1-AE96-FEBB-C122-B2DA05EDB522}"/>
              </a:ext>
            </a:extLst>
          </p:cNvPr>
          <p:cNvSpPr txBox="1"/>
          <p:nvPr/>
        </p:nvSpPr>
        <p:spPr>
          <a:xfrm>
            <a:off x="0" y="6467504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VEME 2024 - Fundamentals </a:t>
            </a:r>
            <a:r>
              <a:rPr lang="es-CO" dirty="0" err="1"/>
              <a:t>of</a:t>
            </a:r>
            <a:r>
              <a:rPr lang="es-CO" dirty="0"/>
              <a:t> Molecular </a:t>
            </a:r>
            <a:r>
              <a:rPr lang="es-CO" dirty="0" err="1"/>
              <a:t>Evolution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4550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6A4-A253-B1B7-CE1A-71EC9DF9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leer un árbol?</a:t>
            </a:r>
          </a:p>
        </p:txBody>
      </p:sp>
      <p:sp>
        <p:nvSpPr>
          <p:cNvPr id="121" name="Content Placeholder 120">
            <a:extLst>
              <a:ext uri="{FF2B5EF4-FFF2-40B4-BE49-F238E27FC236}">
                <a16:creationId xmlns:a16="http://schemas.microsoft.com/office/drawing/2014/main" id="{EB360D68-D6C8-7B8C-50D9-6CD7B9BF91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76462" y="1592743"/>
            <a:ext cx="5654675" cy="47926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Taxón</a:t>
            </a:r>
            <a:r>
              <a:rPr lang="en-US" dirty="0"/>
              <a:t> terminal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Ramas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Escala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Nodos</a:t>
            </a:r>
            <a:r>
              <a:rPr lang="en-US" dirty="0"/>
              <a:t> </a:t>
            </a:r>
            <a:r>
              <a:rPr lang="en-US" dirty="0" err="1"/>
              <a:t>internos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Raíz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soporte</a:t>
            </a:r>
            <a:endParaRPr lang="en-US" dirty="0"/>
          </a:p>
        </p:txBody>
      </p:sp>
      <p:pic>
        <p:nvPicPr>
          <p:cNvPr id="122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CAE8A96-5519-9044-E68D-4D0340B4D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9" t="6491" r="4587" b="2374"/>
          <a:stretch/>
        </p:blipFill>
        <p:spPr>
          <a:xfrm>
            <a:off x="6096000" y="1698364"/>
            <a:ext cx="5869425" cy="479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64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1753</Words>
  <Application>Microsoft Office PowerPoint</Application>
  <PresentationFormat>Panorámica</PresentationFormat>
  <Paragraphs>279</Paragraphs>
  <Slides>47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47</vt:i4>
      </vt:variant>
    </vt:vector>
  </HeadingPairs>
  <TitlesOfParts>
    <vt:vector size="57" baseType="lpstr">
      <vt:lpstr>Arial Black</vt:lpstr>
      <vt:lpstr>Roboto Mono</vt:lpstr>
      <vt:lpstr>Roboto</vt:lpstr>
      <vt:lpstr>Arial</vt:lpstr>
      <vt:lpstr>Calibri</vt:lpstr>
      <vt:lpstr>Google Sans</vt:lpstr>
      <vt:lpstr>IBM Plex Sans</vt:lpstr>
      <vt:lpstr>Helvetica Neue Light</vt:lpstr>
      <vt:lpstr>Tema de Office</vt:lpstr>
      <vt:lpstr>Tema de Office</vt:lpstr>
      <vt:lpstr>Presentación de PowerPoint</vt:lpstr>
      <vt:lpstr>Presentación de PowerPoint</vt:lpstr>
      <vt:lpstr>La evolución depende de descendencia con modificaciones</vt:lpstr>
      <vt:lpstr>Tasas de error de polimerasas determindas experimentalmente</vt:lpstr>
      <vt:lpstr>Inserciones y deleciones</vt:lpstr>
      <vt:lpstr>Transiciones vs Transversiones</vt:lpstr>
      <vt:lpstr>Evolución y fijación de mutaciones</vt:lpstr>
      <vt:lpstr>¿Cómo visualizamos la diversidad genética?</vt:lpstr>
      <vt:lpstr>¿Cómo leer un árbol?</vt:lpstr>
      <vt:lpstr>Presentación de PowerPoint</vt:lpstr>
      <vt:lpstr>Ramas y número de sustituciones por sitio</vt:lpstr>
      <vt:lpstr>Nodos </vt:lpstr>
      <vt:lpstr>Enraizar el árbol afecta su significado</vt:lpstr>
      <vt:lpstr>Raíz del árbol</vt:lpstr>
      <vt:lpstr>Soportes de confianza</vt:lpstr>
      <vt:lpstr>Distintas representaciones</vt:lpstr>
      <vt:lpstr>Filogenética </vt:lpstr>
      <vt:lpstr>Filogenética </vt:lpstr>
      <vt:lpstr>Filogenética </vt:lpstr>
      <vt:lpstr>Flujo de trabajo básico en filogenética</vt:lpstr>
      <vt:lpstr>Flujo de trabajo básico en filogenética</vt:lpstr>
      <vt:lpstr>Un buen conjunto de datos es crucial</vt:lpstr>
      <vt:lpstr>Construcción de set de datos según hipótesis</vt:lpstr>
      <vt:lpstr>Reconstrucción filogenética</vt:lpstr>
      <vt:lpstr>Reconstrucción filogenética</vt:lpstr>
      <vt:lpstr>Señal filogenética</vt:lpstr>
      <vt:lpstr>Curación del contexto</vt:lpstr>
      <vt:lpstr>Presentación de PowerPoint</vt:lpstr>
      <vt:lpstr>Flujo de trabajo básico en filogenética</vt:lpstr>
      <vt:lpstr>Presentación de PowerPoint</vt:lpstr>
      <vt:lpstr>Múltiples posibilidades en el alineamiento</vt:lpstr>
      <vt:lpstr>Flujo de trabajo básico en filogenética</vt:lpstr>
      <vt:lpstr>Métodos evolutivos  </vt:lpstr>
      <vt:lpstr>Presentación de PowerPoint</vt:lpstr>
      <vt:lpstr>Flujo de trabajo básico en filogenética</vt:lpstr>
      <vt:lpstr>Métodos de reconstrucción filogenética</vt:lpstr>
      <vt:lpstr>Métodos de reconstrucción filogenética</vt:lpstr>
      <vt:lpstr>Métodos de reconstrucción filogenética</vt:lpstr>
      <vt:lpstr>Filogenética </vt:lpstr>
      <vt:lpstr>Presentación de PowerPoint</vt:lpstr>
      <vt:lpstr>Presentación de PowerPoint</vt:lpstr>
      <vt:lpstr>Presentación de PowerPoint</vt:lpstr>
      <vt:lpstr>Presentación de PowerPoint</vt:lpstr>
      <vt:lpstr>¿Por qué hacer un árbol?</vt:lpstr>
      <vt:lpstr>Filogenética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Katherine Laiton-Donato</dc:creator>
  <cp:lastModifiedBy>Héctor Ruiz</cp:lastModifiedBy>
  <cp:revision>22</cp:revision>
  <dcterms:created xsi:type="dcterms:W3CDTF">2020-02-04T17:00:47Z</dcterms:created>
  <dcterms:modified xsi:type="dcterms:W3CDTF">2024-09-26T13:41:49Z</dcterms:modified>
</cp:coreProperties>
</file>